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228" r:id="rId1"/>
    <p:sldMasterId id="2147487724" r:id="rId2"/>
    <p:sldMasterId id="2147487728" r:id="rId3"/>
  </p:sldMasterIdLst>
  <p:notesMasterIdLst>
    <p:notesMasterId r:id="rId12"/>
  </p:notesMasterIdLst>
  <p:sldIdLst>
    <p:sldId id="1076" r:id="rId4"/>
    <p:sldId id="1089" r:id="rId5"/>
    <p:sldId id="1098" r:id="rId6"/>
    <p:sldId id="1099" r:id="rId7"/>
    <p:sldId id="1100" r:id="rId8"/>
    <p:sldId id="1101" r:id="rId9"/>
    <p:sldId id="1102" r:id="rId10"/>
    <p:sldId id="110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1C93A5-4F89-4B6C-8C3F-9A138A60EDC7}" v="5" dt="2024-06-11T02:26:18.8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4439" autoAdjust="0"/>
  </p:normalViewPr>
  <p:slideViewPr>
    <p:cSldViewPr snapToGrid="0">
      <p:cViewPr varScale="1">
        <p:scale>
          <a:sx n="47" d="100"/>
          <a:sy n="47" d="100"/>
        </p:scale>
        <p:origin x="141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customXml" Target="../customXml/item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niss, Blair" userId="dd2532de-dbb9-4ee6-9962-4ffcefea501e" providerId="ADAL" clId="{761C93A5-4F89-4B6C-8C3F-9A138A60EDC7}"/>
    <pc:docChg chg="undo redo custSel addSld delSld modSld sldOrd">
      <pc:chgData name="Inniss, Blair" userId="dd2532de-dbb9-4ee6-9962-4ffcefea501e" providerId="ADAL" clId="{761C93A5-4F89-4B6C-8C3F-9A138A60EDC7}" dt="2024-06-11T02:32:16.079" v="3181" actId="20577"/>
      <pc:docMkLst>
        <pc:docMk/>
      </pc:docMkLst>
      <pc:sldChg chg="modSp add del mod">
        <pc:chgData name="Inniss, Blair" userId="dd2532de-dbb9-4ee6-9962-4ffcefea501e" providerId="ADAL" clId="{761C93A5-4F89-4B6C-8C3F-9A138A60EDC7}" dt="2024-06-11T01:46:30.454" v="281"/>
        <pc:sldMkLst>
          <pc:docMk/>
          <pc:sldMk cId="896333122" sldId="293"/>
        </pc:sldMkLst>
        <pc:spChg chg="mod">
          <ac:chgData name="Inniss, Blair" userId="dd2532de-dbb9-4ee6-9962-4ffcefea501e" providerId="ADAL" clId="{761C93A5-4F89-4B6C-8C3F-9A138A60EDC7}" dt="2024-06-11T01:46:30.454" v="281"/>
          <ac:spMkLst>
            <pc:docMk/>
            <pc:sldMk cId="896333122" sldId="293"/>
            <ac:spMk id="2" creationId="{4E08E3E6-E61C-4604-872E-6DE1DCFAC6B5}"/>
          </ac:spMkLst>
        </pc:spChg>
      </pc:sldChg>
      <pc:sldChg chg="del">
        <pc:chgData name="Inniss, Blair" userId="dd2532de-dbb9-4ee6-9962-4ffcefea501e" providerId="ADAL" clId="{761C93A5-4F89-4B6C-8C3F-9A138A60EDC7}" dt="2024-06-11T02:00:35.187" v="728" actId="47"/>
        <pc:sldMkLst>
          <pc:docMk/>
          <pc:sldMk cId="3167787925" sldId="723"/>
        </pc:sldMkLst>
      </pc:sldChg>
      <pc:sldChg chg="del">
        <pc:chgData name="Inniss, Blair" userId="dd2532de-dbb9-4ee6-9962-4ffcefea501e" providerId="ADAL" clId="{761C93A5-4F89-4B6C-8C3F-9A138A60EDC7}" dt="2024-06-11T02:00:33.315" v="725" actId="47"/>
        <pc:sldMkLst>
          <pc:docMk/>
          <pc:sldMk cId="1587931475" sldId="732"/>
        </pc:sldMkLst>
      </pc:sldChg>
      <pc:sldChg chg="del">
        <pc:chgData name="Inniss, Blair" userId="dd2532de-dbb9-4ee6-9962-4ffcefea501e" providerId="ADAL" clId="{761C93A5-4F89-4B6C-8C3F-9A138A60EDC7}" dt="2024-06-11T02:00:35.821" v="729" actId="47"/>
        <pc:sldMkLst>
          <pc:docMk/>
          <pc:sldMk cId="1825486460" sldId="736"/>
        </pc:sldMkLst>
      </pc:sldChg>
      <pc:sldChg chg="del">
        <pc:chgData name="Inniss, Blair" userId="dd2532de-dbb9-4ee6-9962-4ffcefea501e" providerId="ADAL" clId="{761C93A5-4F89-4B6C-8C3F-9A138A60EDC7}" dt="2024-06-11T02:00:36.518" v="730" actId="47"/>
        <pc:sldMkLst>
          <pc:docMk/>
          <pc:sldMk cId="1780682698" sldId="737"/>
        </pc:sldMkLst>
      </pc:sldChg>
      <pc:sldChg chg="del">
        <pc:chgData name="Inniss, Blair" userId="dd2532de-dbb9-4ee6-9962-4ffcefea501e" providerId="ADAL" clId="{761C93A5-4F89-4B6C-8C3F-9A138A60EDC7}" dt="2024-06-11T02:00:37.088" v="731" actId="47"/>
        <pc:sldMkLst>
          <pc:docMk/>
          <pc:sldMk cId="3372826033" sldId="738"/>
        </pc:sldMkLst>
      </pc:sldChg>
      <pc:sldChg chg="del">
        <pc:chgData name="Inniss, Blair" userId="dd2532de-dbb9-4ee6-9962-4ffcefea501e" providerId="ADAL" clId="{761C93A5-4F89-4B6C-8C3F-9A138A60EDC7}" dt="2024-06-11T02:00:37.791" v="732" actId="47"/>
        <pc:sldMkLst>
          <pc:docMk/>
          <pc:sldMk cId="1135047028" sldId="739"/>
        </pc:sldMkLst>
      </pc:sldChg>
      <pc:sldChg chg="modSp mod">
        <pc:chgData name="Inniss, Blair" userId="dd2532de-dbb9-4ee6-9962-4ffcefea501e" providerId="ADAL" clId="{761C93A5-4F89-4B6C-8C3F-9A138A60EDC7}" dt="2024-06-11T01:45:51.692" v="277" actId="1036"/>
        <pc:sldMkLst>
          <pc:docMk/>
          <pc:sldMk cId="393383056" sldId="1076"/>
        </pc:sldMkLst>
        <pc:spChg chg="mod">
          <ac:chgData name="Inniss, Blair" userId="dd2532de-dbb9-4ee6-9962-4ffcefea501e" providerId="ADAL" clId="{761C93A5-4F89-4B6C-8C3F-9A138A60EDC7}" dt="2024-06-11T01:44:55.203" v="219" actId="1035"/>
          <ac:spMkLst>
            <pc:docMk/>
            <pc:sldMk cId="393383056" sldId="1076"/>
            <ac:spMk id="2" creationId="{27BE8ACF-82BA-4ED9-9387-57670AF66C02}"/>
          </ac:spMkLst>
        </pc:spChg>
        <pc:spChg chg="mod">
          <ac:chgData name="Inniss, Blair" userId="dd2532de-dbb9-4ee6-9962-4ffcefea501e" providerId="ADAL" clId="{761C93A5-4F89-4B6C-8C3F-9A138A60EDC7}" dt="2024-06-11T01:45:37.238" v="264" actId="255"/>
          <ac:spMkLst>
            <pc:docMk/>
            <pc:sldMk cId="393383056" sldId="1076"/>
            <ac:spMk id="3" creationId="{D3BEC178-16E3-4414-AC27-4B8D7F437570}"/>
          </ac:spMkLst>
        </pc:spChg>
        <pc:spChg chg="mod">
          <ac:chgData name="Inniss, Blair" userId="dd2532de-dbb9-4ee6-9962-4ffcefea501e" providerId="ADAL" clId="{761C93A5-4F89-4B6C-8C3F-9A138A60EDC7}" dt="2024-06-11T01:45:51.692" v="277" actId="1036"/>
          <ac:spMkLst>
            <pc:docMk/>
            <pc:sldMk cId="393383056" sldId="1076"/>
            <ac:spMk id="4" creationId="{79082619-58CC-700D-45F1-EC1148B100FE}"/>
          </ac:spMkLst>
        </pc:spChg>
      </pc:sldChg>
      <pc:sldChg chg="del">
        <pc:chgData name="Inniss, Blair" userId="dd2532de-dbb9-4ee6-9962-4ffcefea501e" providerId="ADAL" clId="{761C93A5-4F89-4B6C-8C3F-9A138A60EDC7}" dt="2024-06-11T02:00:40.035" v="733" actId="47"/>
        <pc:sldMkLst>
          <pc:docMk/>
          <pc:sldMk cId="798916555" sldId="1081"/>
        </pc:sldMkLst>
      </pc:sldChg>
      <pc:sldChg chg="addSp modSp mod">
        <pc:chgData name="Inniss, Blair" userId="dd2532de-dbb9-4ee6-9962-4ffcefea501e" providerId="ADAL" clId="{761C93A5-4F89-4B6C-8C3F-9A138A60EDC7}" dt="2024-06-11T01:49:34.933" v="370" actId="20577"/>
        <pc:sldMkLst>
          <pc:docMk/>
          <pc:sldMk cId="449316716" sldId="1089"/>
        </pc:sldMkLst>
        <pc:spChg chg="mod">
          <ac:chgData name="Inniss, Blair" userId="dd2532de-dbb9-4ee6-9962-4ffcefea501e" providerId="ADAL" clId="{761C93A5-4F89-4B6C-8C3F-9A138A60EDC7}" dt="2024-06-11T01:49:34.933" v="370" actId="20577"/>
          <ac:spMkLst>
            <pc:docMk/>
            <pc:sldMk cId="449316716" sldId="1089"/>
            <ac:spMk id="2" creationId="{5624CAE9-BCA5-4B48-BD05-2F7EC53B5B56}"/>
          </ac:spMkLst>
        </pc:spChg>
        <pc:spChg chg="mod">
          <ac:chgData name="Inniss, Blair" userId="dd2532de-dbb9-4ee6-9962-4ffcefea501e" providerId="ADAL" clId="{761C93A5-4F89-4B6C-8C3F-9A138A60EDC7}" dt="2024-06-11T01:49:24.409" v="352" actId="255"/>
          <ac:spMkLst>
            <pc:docMk/>
            <pc:sldMk cId="449316716" sldId="1089"/>
            <ac:spMk id="3" creationId="{44954A43-2D41-4C6C-B3CE-2B9058AEBD26}"/>
          </ac:spMkLst>
        </pc:spChg>
        <pc:spChg chg="add mod">
          <ac:chgData name="Inniss, Blair" userId="dd2532de-dbb9-4ee6-9962-4ffcefea501e" providerId="ADAL" clId="{761C93A5-4F89-4B6C-8C3F-9A138A60EDC7}" dt="2024-06-11T01:46:49.935" v="285"/>
          <ac:spMkLst>
            <pc:docMk/>
            <pc:sldMk cId="449316716" sldId="1089"/>
            <ac:spMk id="4" creationId="{EB023B32-7AA4-2EE3-F9F0-CB27BE87C4FE}"/>
          </ac:spMkLst>
        </pc:spChg>
      </pc:sldChg>
      <pc:sldChg chg="modSp mod">
        <pc:chgData name="Inniss, Blair" userId="dd2532de-dbb9-4ee6-9962-4ffcefea501e" providerId="ADAL" clId="{761C93A5-4F89-4B6C-8C3F-9A138A60EDC7}" dt="2024-06-11T02:00:57.891" v="753" actId="1036"/>
        <pc:sldMkLst>
          <pc:docMk/>
          <pc:sldMk cId="3515684888" sldId="1098"/>
        </pc:sldMkLst>
        <pc:spChg chg="mod">
          <ac:chgData name="Inniss, Blair" userId="dd2532de-dbb9-4ee6-9962-4ffcefea501e" providerId="ADAL" clId="{761C93A5-4F89-4B6C-8C3F-9A138A60EDC7}" dt="2024-06-11T01:53:33.610" v="377" actId="27636"/>
          <ac:spMkLst>
            <pc:docMk/>
            <pc:sldMk cId="3515684888" sldId="1098"/>
            <ac:spMk id="2" creationId="{5624CAE9-BCA5-4B48-BD05-2F7EC53B5B56}"/>
          </ac:spMkLst>
        </pc:spChg>
        <pc:spChg chg="mod">
          <ac:chgData name="Inniss, Blair" userId="dd2532de-dbb9-4ee6-9962-4ffcefea501e" providerId="ADAL" clId="{761C93A5-4F89-4B6C-8C3F-9A138A60EDC7}" dt="2024-06-11T02:00:57.891" v="753" actId="1036"/>
          <ac:spMkLst>
            <pc:docMk/>
            <pc:sldMk cId="3515684888" sldId="1098"/>
            <ac:spMk id="3" creationId="{44954A43-2D41-4C6C-B3CE-2B9058AEBD26}"/>
          </ac:spMkLst>
        </pc:spChg>
      </pc:sldChg>
      <pc:sldChg chg="modSp add mod">
        <pc:chgData name="Inniss, Blair" userId="dd2532de-dbb9-4ee6-9962-4ffcefea501e" providerId="ADAL" clId="{761C93A5-4F89-4B6C-8C3F-9A138A60EDC7}" dt="2024-06-11T02:09:02.366" v="1037" actId="14100"/>
        <pc:sldMkLst>
          <pc:docMk/>
          <pc:sldMk cId="106707894" sldId="1099"/>
        </pc:sldMkLst>
        <pc:spChg chg="mod">
          <ac:chgData name="Inniss, Blair" userId="dd2532de-dbb9-4ee6-9962-4ffcefea501e" providerId="ADAL" clId="{761C93A5-4F89-4B6C-8C3F-9A138A60EDC7}" dt="2024-06-11T02:02:16.326" v="757"/>
          <ac:spMkLst>
            <pc:docMk/>
            <pc:sldMk cId="106707894" sldId="1099"/>
            <ac:spMk id="2" creationId="{5624CAE9-BCA5-4B48-BD05-2F7EC53B5B56}"/>
          </ac:spMkLst>
        </pc:spChg>
        <pc:spChg chg="mod">
          <ac:chgData name="Inniss, Blair" userId="dd2532de-dbb9-4ee6-9962-4ffcefea501e" providerId="ADAL" clId="{761C93A5-4F89-4B6C-8C3F-9A138A60EDC7}" dt="2024-06-11T02:09:02.366" v="1037" actId="14100"/>
          <ac:spMkLst>
            <pc:docMk/>
            <pc:sldMk cId="106707894" sldId="1099"/>
            <ac:spMk id="3" creationId="{44954A43-2D41-4C6C-B3CE-2B9058AEBD26}"/>
          </ac:spMkLst>
        </pc:spChg>
      </pc:sldChg>
      <pc:sldChg chg="del">
        <pc:chgData name="Inniss, Blair" userId="dd2532de-dbb9-4ee6-9962-4ffcefea501e" providerId="ADAL" clId="{761C93A5-4F89-4B6C-8C3F-9A138A60EDC7}" dt="2024-06-11T02:00:30.035" v="721" actId="47"/>
        <pc:sldMkLst>
          <pc:docMk/>
          <pc:sldMk cId="799886386" sldId="1099"/>
        </pc:sldMkLst>
      </pc:sldChg>
      <pc:sldChg chg="modSp add del mod">
        <pc:chgData name="Inniss, Blair" userId="dd2532de-dbb9-4ee6-9962-4ffcefea501e" providerId="ADAL" clId="{761C93A5-4F89-4B6C-8C3F-9A138A60EDC7}" dt="2024-06-11T02:02:07.230" v="755" actId="47"/>
        <pc:sldMkLst>
          <pc:docMk/>
          <pc:sldMk cId="1877921272" sldId="1099"/>
        </pc:sldMkLst>
        <pc:spChg chg="mod">
          <ac:chgData name="Inniss, Blair" userId="dd2532de-dbb9-4ee6-9962-4ffcefea501e" providerId="ADAL" clId="{761C93A5-4F89-4B6C-8C3F-9A138A60EDC7}" dt="2024-06-11T02:02:02.190" v="754"/>
          <ac:spMkLst>
            <pc:docMk/>
            <pc:sldMk cId="1877921272" sldId="1099"/>
            <ac:spMk id="2" creationId="{5624CAE9-BCA5-4B48-BD05-2F7EC53B5B56}"/>
          </ac:spMkLst>
        </pc:spChg>
      </pc:sldChg>
      <pc:sldChg chg="del">
        <pc:chgData name="Inniss, Blair" userId="dd2532de-dbb9-4ee6-9962-4ffcefea501e" providerId="ADAL" clId="{761C93A5-4F89-4B6C-8C3F-9A138A60EDC7}" dt="2024-06-11T02:00:31.110" v="722" actId="47"/>
        <pc:sldMkLst>
          <pc:docMk/>
          <pc:sldMk cId="942097843" sldId="1100"/>
        </pc:sldMkLst>
      </pc:sldChg>
      <pc:sldChg chg="modSp add mod ord">
        <pc:chgData name="Inniss, Blair" userId="dd2532de-dbb9-4ee6-9962-4ffcefea501e" providerId="ADAL" clId="{761C93A5-4F89-4B6C-8C3F-9A138A60EDC7}" dt="2024-06-11T02:31:07.770" v="3061" actId="20577"/>
        <pc:sldMkLst>
          <pc:docMk/>
          <pc:sldMk cId="2606773801" sldId="1100"/>
        </pc:sldMkLst>
        <pc:spChg chg="mod">
          <ac:chgData name="Inniss, Blair" userId="dd2532de-dbb9-4ee6-9962-4ffcefea501e" providerId="ADAL" clId="{761C93A5-4F89-4B6C-8C3F-9A138A60EDC7}" dt="2024-06-11T02:06:47.579" v="919"/>
          <ac:spMkLst>
            <pc:docMk/>
            <pc:sldMk cId="2606773801" sldId="1100"/>
            <ac:spMk id="2" creationId="{5624CAE9-BCA5-4B48-BD05-2F7EC53B5B56}"/>
          </ac:spMkLst>
        </pc:spChg>
        <pc:spChg chg="mod">
          <ac:chgData name="Inniss, Blair" userId="dd2532de-dbb9-4ee6-9962-4ffcefea501e" providerId="ADAL" clId="{761C93A5-4F89-4B6C-8C3F-9A138A60EDC7}" dt="2024-06-11T02:31:07.770" v="3061" actId="20577"/>
          <ac:spMkLst>
            <pc:docMk/>
            <pc:sldMk cId="2606773801" sldId="1100"/>
            <ac:spMk id="3" creationId="{44954A43-2D41-4C6C-B3CE-2B9058AEBD26}"/>
          </ac:spMkLst>
        </pc:spChg>
      </pc:sldChg>
      <pc:sldChg chg="modSp add mod ord">
        <pc:chgData name="Inniss, Blair" userId="dd2532de-dbb9-4ee6-9962-4ffcefea501e" providerId="ADAL" clId="{761C93A5-4F89-4B6C-8C3F-9A138A60EDC7}" dt="2024-06-11T02:31:21.433" v="3067" actId="20577"/>
        <pc:sldMkLst>
          <pc:docMk/>
          <pc:sldMk cId="903725920" sldId="1101"/>
        </pc:sldMkLst>
        <pc:spChg chg="mod">
          <ac:chgData name="Inniss, Blair" userId="dd2532de-dbb9-4ee6-9962-4ffcefea501e" providerId="ADAL" clId="{761C93A5-4F89-4B6C-8C3F-9A138A60EDC7}" dt="2024-06-11T02:10:10.090" v="1090" actId="20577"/>
          <ac:spMkLst>
            <pc:docMk/>
            <pc:sldMk cId="903725920" sldId="1101"/>
            <ac:spMk id="2" creationId="{5624CAE9-BCA5-4B48-BD05-2F7EC53B5B56}"/>
          </ac:spMkLst>
        </pc:spChg>
        <pc:spChg chg="mod">
          <ac:chgData name="Inniss, Blair" userId="dd2532de-dbb9-4ee6-9962-4ffcefea501e" providerId="ADAL" clId="{761C93A5-4F89-4B6C-8C3F-9A138A60EDC7}" dt="2024-06-11T02:31:21.433" v="3067" actId="20577"/>
          <ac:spMkLst>
            <pc:docMk/>
            <pc:sldMk cId="903725920" sldId="1101"/>
            <ac:spMk id="3" creationId="{44954A43-2D41-4C6C-B3CE-2B9058AEBD26}"/>
          </ac:spMkLst>
        </pc:spChg>
      </pc:sldChg>
      <pc:sldChg chg="del">
        <pc:chgData name="Inniss, Blair" userId="dd2532de-dbb9-4ee6-9962-4ffcefea501e" providerId="ADAL" clId="{761C93A5-4F89-4B6C-8C3F-9A138A60EDC7}" dt="2024-06-11T02:00:31.814" v="723" actId="47"/>
        <pc:sldMkLst>
          <pc:docMk/>
          <pc:sldMk cId="1234299785" sldId="1101"/>
        </pc:sldMkLst>
      </pc:sldChg>
      <pc:sldChg chg="modSp add mod ord">
        <pc:chgData name="Inniss, Blair" userId="dd2532de-dbb9-4ee6-9962-4ffcefea501e" providerId="ADAL" clId="{761C93A5-4F89-4B6C-8C3F-9A138A60EDC7}" dt="2024-06-11T02:32:16.079" v="3181" actId="20577"/>
        <pc:sldMkLst>
          <pc:docMk/>
          <pc:sldMk cId="1053669265" sldId="1102"/>
        </pc:sldMkLst>
        <pc:spChg chg="mod">
          <ac:chgData name="Inniss, Blair" userId="dd2532de-dbb9-4ee6-9962-4ffcefea501e" providerId="ADAL" clId="{761C93A5-4F89-4B6C-8C3F-9A138A60EDC7}" dt="2024-06-11T02:17:37.350" v="1723" actId="20577"/>
          <ac:spMkLst>
            <pc:docMk/>
            <pc:sldMk cId="1053669265" sldId="1102"/>
            <ac:spMk id="2" creationId="{5624CAE9-BCA5-4B48-BD05-2F7EC53B5B56}"/>
          </ac:spMkLst>
        </pc:spChg>
        <pc:spChg chg="mod">
          <ac:chgData name="Inniss, Blair" userId="dd2532de-dbb9-4ee6-9962-4ffcefea501e" providerId="ADAL" clId="{761C93A5-4F89-4B6C-8C3F-9A138A60EDC7}" dt="2024-06-11T02:32:16.079" v="3181" actId="20577"/>
          <ac:spMkLst>
            <pc:docMk/>
            <pc:sldMk cId="1053669265" sldId="1102"/>
            <ac:spMk id="3" creationId="{44954A43-2D41-4C6C-B3CE-2B9058AEBD26}"/>
          </ac:spMkLst>
        </pc:spChg>
      </pc:sldChg>
      <pc:sldChg chg="del">
        <pc:chgData name="Inniss, Blair" userId="dd2532de-dbb9-4ee6-9962-4ffcefea501e" providerId="ADAL" clId="{761C93A5-4F89-4B6C-8C3F-9A138A60EDC7}" dt="2024-06-11T02:00:32.703" v="724" actId="47"/>
        <pc:sldMkLst>
          <pc:docMk/>
          <pc:sldMk cId="2976048982" sldId="1102"/>
        </pc:sldMkLst>
      </pc:sldChg>
      <pc:sldChg chg="delSp modSp add mod ord">
        <pc:chgData name="Inniss, Blair" userId="dd2532de-dbb9-4ee6-9962-4ffcefea501e" providerId="ADAL" clId="{761C93A5-4F89-4B6C-8C3F-9A138A60EDC7}" dt="2024-06-11T02:26:29.913" v="3059" actId="20577"/>
        <pc:sldMkLst>
          <pc:docMk/>
          <pc:sldMk cId="1721958976" sldId="1103"/>
        </pc:sldMkLst>
        <pc:spChg chg="mod">
          <ac:chgData name="Inniss, Blair" userId="dd2532de-dbb9-4ee6-9962-4ffcefea501e" providerId="ADAL" clId="{761C93A5-4F89-4B6C-8C3F-9A138A60EDC7}" dt="2024-06-11T02:25:38.756" v="2895" actId="20577"/>
          <ac:spMkLst>
            <pc:docMk/>
            <pc:sldMk cId="1721958976" sldId="1103"/>
            <ac:spMk id="2" creationId="{27BE8ACF-82BA-4ED9-9387-57670AF66C02}"/>
          </ac:spMkLst>
        </pc:spChg>
        <pc:spChg chg="mod">
          <ac:chgData name="Inniss, Blair" userId="dd2532de-dbb9-4ee6-9962-4ffcefea501e" providerId="ADAL" clId="{761C93A5-4F89-4B6C-8C3F-9A138A60EDC7}" dt="2024-06-11T02:26:29.913" v="3059" actId="20577"/>
          <ac:spMkLst>
            <pc:docMk/>
            <pc:sldMk cId="1721958976" sldId="1103"/>
            <ac:spMk id="3" creationId="{D3BEC178-16E3-4414-AC27-4B8D7F437570}"/>
          </ac:spMkLst>
        </pc:spChg>
        <pc:spChg chg="del">
          <ac:chgData name="Inniss, Blair" userId="dd2532de-dbb9-4ee6-9962-4ffcefea501e" providerId="ADAL" clId="{761C93A5-4F89-4B6C-8C3F-9A138A60EDC7}" dt="2024-06-11T02:25:48.551" v="2896" actId="478"/>
          <ac:spMkLst>
            <pc:docMk/>
            <pc:sldMk cId="1721958976" sldId="1103"/>
            <ac:spMk id="4" creationId="{79082619-58CC-700D-45F1-EC1148B100FE}"/>
          </ac:spMkLst>
        </pc:spChg>
      </pc:sldChg>
      <pc:sldChg chg="del">
        <pc:chgData name="Inniss, Blair" userId="dd2532de-dbb9-4ee6-9962-4ffcefea501e" providerId="ADAL" clId="{761C93A5-4F89-4B6C-8C3F-9A138A60EDC7}" dt="2024-06-11T02:00:33.964" v="726" actId="47"/>
        <pc:sldMkLst>
          <pc:docMk/>
          <pc:sldMk cId="3110071196" sldId="1103"/>
        </pc:sldMkLst>
      </pc:sldChg>
      <pc:sldChg chg="del">
        <pc:chgData name="Inniss, Blair" userId="dd2532de-dbb9-4ee6-9962-4ffcefea501e" providerId="ADAL" clId="{761C93A5-4F89-4B6C-8C3F-9A138A60EDC7}" dt="2024-06-11T02:00:34.605" v="727" actId="47"/>
        <pc:sldMkLst>
          <pc:docMk/>
          <pc:sldMk cId="1402045883" sldId="1104"/>
        </pc:sldMkLst>
      </pc:sldChg>
      <pc:sldMasterChg chg="delSldLayout">
        <pc:chgData name="Inniss, Blair" userId="dd2532de-dbb9-4ee6-9962-4ffcefea501e" providerId="ADAL" clId="{761C93A5-4F89-4B6C-8C3F-9A138A60EDC7}" dt="2024-06-11T02:00:40.035" v="733" actId="47"/>
        <pc:sldMasterMkLst>
          <pc:docMk/>
          <pc:sldMasterMk cId="190413301" sldId="2147487724"/>
        </pc:sldMasterMkLst>
        <pc:sldLayoutChg chg="del">
          <pc:chgData name="Inniss, Blair" userId="dd2532de-dbb9-4ee6-9962-4ffcefea501e" providerId="ADAL" clId="{761C93A5-4F89-4B6C-8C3F-9A138A60EDC7}" dt="2024-06-11T02:00:40.035" v="733" actId="47"/>
          <pc:sldLayoutMkLst>
            <pc:docMk/>
            <pc:sldMasterMk cId="190413301" sldId="2147487724"/>
            <pc:sldLayoutMk cId="3217474947" sldId="214748773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234159-8C40-46A5-A546-9E1DB8244F98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48D09-B20A-4398-BC07-859F7B5AC9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09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48D09-B20A-4398-BC07-859F7B5AC9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016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48D09-B20A-4398-BC07-859F7B5AC9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779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48D09-B20A-4398-BC07-859F7B5AC9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446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48D09-B20A-4398-BC07-859F7B5AC9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06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48D09-B20A-4398-BC07-859F7B5AC98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43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48D09-B20A-4398-BC07-859F7B5AC9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049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48D09-B20A-4398-BC07-859F7B5AC9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139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548D09-B20A-4398-BC07-859F7B5AC98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26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38332-8215-4569-A691-61EFBF2F86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75F1A9-2C3E-4BAE-91CD-8DD28F183E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A295D-24A2-4C76-B446-CCE1A0AC1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5FF7A-58E2-4230-B01E-6831E31C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7CE34-42AB-4492-A3EC-1D6B64C92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2413F6-32B9-467C-BB40-3EA91E3C97B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47282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86B4A-D550-4201-A412-9395E99F5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9E5A1D-EF0F-485A-A0B1-1BA25A6EA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FEB437-5508-4ECD-9FA2-2DC4A56E7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28600-2E26-4C24-B1B3-CBB36760D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96C23-1205-4344-B5F9-0DAEC5792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FA25F3-BFD5-4D82-A107-52A19D269B44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680243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1158B3D-EB84-49C7-B098-DE33652EEF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6D341-DB63-45FB-B312-1641177FA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886EC-480E-47C9-AE0B-7DC2ADAD0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DAFB2-BB0E-4885-B8B8-71EFCEEEE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019A7-3B2C-460E-805A-44ABEF865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F9091-E4D5-4F0F-BBE4-6CB1394EC4B3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57734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1"/>
            <a:ext cx="10972800" cy="4754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8832D-3053-438D-BC25-EC589C9BC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E40C8-25FD-4B9B-9364-D53353119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E37D8-6B9A-4F4E-99FE-E4B19266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8E4A2-E2E3-4BDE-926B-8216821CB2A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2158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_N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9828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583843" y="1316355"/>
            <a:ext cx="10972800" cy="4572000"/>
          </a:xfrm>
        </p:spPr>
        <p:txBody>
          <a:bodyPr/>
          <a:lstStyle>
            <a:lvl1pPr>
              <a:buClr>
                <a:srgbClr val="CC4927"/>
              </a:buClr>
              <a:defRPr sz="28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1pPr>
            <a:lvl2pPr>
              <a:buClr>
                <a:srgbClr val="919195"/>
              </a:buClr>
              <a:defRPr sz="28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rgbClr val="94A545"/>
              </a:buClr>
              <a:defRPr sz="24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3pPr>
            <a:lvl4pPr>
              <a:buClr>
                <a:srgbClr val="6A4A62"/>
              </a:buClr>
              <a:defRPr sz="18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4pPr>
            <a:lvl5pPr>
              <a:buClr>
                <a:srgbClr val="B2CEE7"/>
              </a:buClr>
              <a:defRPr sz="16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F1FCC05-1539-4FC3-BB27-4BCD51519F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A7F96-93C2-4D94-BE9D-9ABD0FE641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919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2 Text Boxes fo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09828"/>
          </a:xfrm>
        </p:spPr>
        <p:txBody>
          <a:bodyPr>
            <a:normAutofit/>
          </a:bodyPr>
          <a:lstStyle>
            <a:lvl1pPr algn="ctr">
              <a:defRPr sz="4000" b="1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idx="12"/>
          </p:nvPr>
        </p:nvSpPr>
        <p:spPr>
          <a:xfrm>
            <a:off x="583843" y="1316355"/>
            <a:ext cx="5486400" cy="4572000"/>
          </a:xfrm>
        </p:spPr>
        <p:txBody>
          <a:bodyPr/>
          <a:lstStyle>
            <a:lvl1pPr>
              <a:buClr>
                <a:srgbClr val="CC4927"/>
              </a:buClr>
              <a:defRPr sz="28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1pPr>
            <a:lvl2pPr>
              <a:buClr>
                <a:srgbClr val="919195"/>
              </a:buClr>
              <a:defRPr sz="28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rgbClr val="94A545"/>
              </a:buClr>
              <a:defRPr sz="24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3pPr>
            <a:lvl4pPr>
              <a:buClr>
                <a:srgbClr val="6A4A62"/>
              </a:buClr>
              <a:defRPr sz="18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4pPr>
            <a:lvl5pPr>
              <a:buClr>
                <a:srgbClr val="B2CEE7"/>
              </a:buClr>
              <a:defRPr sz="18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idx="13"/>
          </p:nvPr>
        </p:nvSpPr>
        <p:spPr>
          <a:xfrm>
            <a:off x="6197600" y="1316736"/>
            <a:ext cx="5486400" cy="4572000"/>
          </a:xfrm>
        </p:spPr>
        <p:txBody>
          <a:bodyPr/>
          <a:lstStyle>
            <a:lvl1pPr>
              <a:buClr>
                <a:srgbClr val="CC4927"/>
              </a:buClr>
              <a:defRPr sz="28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1pPr>
            <a:lvl2pPr>
              <a:buClr>
                <a:srgbClr val="919195"/>
              </a:buClr>
              <a:defRPr sz="28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2pPr>
            <a:lvl3pPr>
              <a:buClr>
                <a:srgbClr val="94A545"/>
              </a:buClr>
              <a:defRPr sz="24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3pPr>
            <a:lvl4pPr>
              <a:buClr>
                <a:srgbClr val="6A4A62"/>
              </a:buClr>
              <a:defRPr sz="18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4pPr>
            <a:lvl5pPr>
              <a:buClr>
                <a:srgbClr val="B2CEE7"/>
              </a:buClr>
              <a:defRPr sz="1800">
                <a:solidFill>
                  <a:srgbClr val="00467F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4667286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9DF577-441E-4C1D-8619-45EE4532D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DA59282-FC66-4BB5-8866-CE233110D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4FA0D3-5450-4598-821B-641654371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AFB5E-3B51-440B-887D-9783FCC3A2C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624121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997286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7592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30593"/>
            <a:ext cx="10972800" cy="40955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8571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14156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B64A1-92D2-49E0-94E9-B64D74B38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C3F9E-B076-4B88-8DCE-5B1075468B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F55B0C-1848-43BD-82E1-3538963D0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36D19-7A86-4230-B012-63E26AE3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8960F-78CF-4923-94EB-A8FD27E0B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229A77-68D7-4F39-9DBB-ACF5F9C9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D111F4-C1D3-4692-9868-93921DA1063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0610354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0C2E0-CA49-4E4B-B85D-35C1B9F25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55305-095E-4FFC-B822-7068B9852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605C1-C364-46CA-BE6D-1891255B9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EF312D-9E90-45A9-8B79-7655FDEE5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BBBD9-CB08-4729-A851-2157D46CA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BBE961-E457-45D6-BA29-B102A82CDB2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55287244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9DF577-441E-4C1D-8619-45EE4532D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DA59282-FC66-4BB5-8866-CE233110D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4FA0D3-5450-4598-821B-641654371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AFB5E-3B51-440B-887D-9783FCC3A2C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11570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1"/>
            <a:ext cx="10972800" cy="4754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30E0740-5FF6-58DE-333D-CD49B5F9A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07B950E-AE53-A721-1B79-5DCC9F0CBA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0CA0D-01C7-40E7-80DA-AEEB29B40D4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34617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5D01BC-A005-5560-AAFD-21D002931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5CED2-9BDE-4A77-ABC0-275C4ACEA892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78B06F-863D-40BF-4B61-C14F00077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A13612-7D6A-7E43-11AF-198802E90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C3C6F-B44F-415D-BD0C-4847C57F78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1141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378672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87592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30593"/>
            <a:ext cx="10972800" cy="40955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9306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5160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C7D32-541C-4F5F-9CE3-26CCA9271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7D6F9-43A1-4D5E-B1C4-A20AEAE17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C7F676-FE17-42BA-B5AA-954E38CF9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FA1DD-2AB5-4EC8-B6EC-0226AFA6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1C746-D39C-42C7-9A38-14DB7E00F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686D0-AACF-4E26-B09D-94055F92D53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568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B64A1-92D2-49E0-94E9-B64D74B38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C3F9E-B076-4B88-8DCE-5B1075468B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F55B0C-1848-43BD-82E1-3538963D0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436D19-7A86-4230-B012-63E26AE3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38960F-78CF-4923-94EB-A8FD27E0B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229A77-68D7-4F39-9DBB-ACF5F9C94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D111F4-C1D3-4692-9868-93921DA1063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878151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FDCFC-E7D3-402F-BC7E-43839D334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BE7956-FAEE-4B89-8365-9116D398F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83FFCD-9A59-4CFE-93AC-DFACBC654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9BC773-00F3-4827-85DA-C41FC80F9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E7EDF-9BEE-49F6-9335-2709A7286B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B02596-A5AF-4623-9139-4CE21A305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777DB1-7508-4756-A1D5-E64AEA719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F1D3D1-4FE8-44EA-94F3-0DFB04E3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709B7C-E272-4FC2-9508-434CC8F4F59C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5404825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0333-BED7-4378-B81A-9AA163D4C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38C10F-78DA-4C6C-80DE-6E18EA9D6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961C3E-4203-4B2D-A476-A0593DDEA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3BD41A-25E9-47D0-AEB2-775494F5F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BF0B39-823A-463C-B872-1F6D2AA4684B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49453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A151EE-962A-4A1A-BF96-4EC75A32B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881915-150F-491C-BB47-4639D89FF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4EDEC-34F1-4FC7-BD5A-67A92D2A2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422C2D-B536-4E58-8A7A-7C58A52EE5BD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8081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7E983-D4B7-4E2C-AA1B-397465111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A57DE-B7D2-442E-B28A-B1456A0B6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AB9BBB-6913-42E9-8269-5763590CC6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62B59D-7CEA-442C-AB95-9248ED3C0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81F295-BDAA-40C4-993B-64EDE1137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985673-37E6-410D-8FE4-4F69A9B4F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2080E4-A5F4-4696-BFB1-16F803F5F1A8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8800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80ADA-9747-46FC-A952-2164F3665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6DD3AA-B496-4729-936F-6C403E9D1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70F02B-34BB-41AF-AA32-0CB4E6C545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6BE8F-B311-4FF3-BC25-6B6BE9120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C1E997-EC6D-4B9C-9831-A1AF721E0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A2A6EE-FF8A-47C1-B14D-53DDFBD53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A6B66-90B5-4189-9F26-2E764B86C547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9286270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998681-FC68-403C-B3EB-A439CF87C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E5529-E399-4DCA-A7A0-4048444D9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E364F2-B405-48E8-966E-4E1973B73E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93D17-B11E-486E-9CD1-BC7F99ACD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18CE8-BB75-4756-848A-4E353DCFDC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43674DA-1D13-453E-83CC-EC57C4B34A23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468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229" r:id="rId1"/>
    <p:sldLayoutId id="2147486230" r:id="rId2"/>
    <p:sldLayoutId id="2147486231" r:id="rId3"/>
    <p:sldLayoutId id="2147486232" r:id="rId4"/>
    <p:sldLayoutId id="2147486233" r:id="rId5"/>
    <p:sldLayoutId id="2147486234" r:id="rId6"/>
    <p:sldLayoutId id="2147486235" r:id="rId7"/>
    <p:sldLayoutId id="2147486236" r:id="rId8"/>
    <p:sldLayoutId id="2147486237" r:id="rId9"/>
    <p:sldLayoutId id="2147486238" r:id="rId10"/>
    <p:sldLayoutId id="2147486239" r:id="rId11"/>
    <p:sldLayoutId id="2147486282" r:id="rId12"/>
    <p:sldLayoutId id="2147487721" r:id="rId13"/>
    <p:sldLayoutId id="2147487722" r:id="rId14"/>
    <p:sldLayoutId id="2147487723" r:id="rId1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9382D-C057-4147-A25D-F8E4C2F5F78E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5C88E-DD74-3749-A6CB-A855C5DAE8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BC09EE-D319-4037-93C9-3D94A664EECF}"/>
              </a:ext>
            </a:extLst>
          </p:cNvPr>
          <p:cNvSpPr txBox="1"/>
          <p:nvPr/>
        </p:nvSpPr>
        <p:spPr>
          <a:xfrm>
            <a:off x="7361645" y="6081957"/>
            <a:ext cx="5347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Maryland Center of </a:t>
            </a:r>
          </a:p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Excellence on Problem Gambling</a:t>
            </a:r>
          </a:p>
        </p:txBody>
      </p:sp>
    </p:spTree>
    <p:extLst>
      <p:ext uri="{BB962C8B-B14F-4D97-AF65-F5344CB8AC3E}">
        <p14:creationId xmlns:p14="http://schemas.microsoft.com/office/powerpoint/2010/main" val="19041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725" r:id="rId1"/>
    <p:sldLayoutId id="2147487726" r:id="rId2"/>
    <p:sldLayoutId id="2147487727" r:id="rId3"/>
    <p:sldLayoutId id="2147487732" r:id="rId4"/>
    <p:sldLayoutId id="2147487736" r:id="rId5"/>
    <p:sldLayoutId id="2147487737" r:id="rId6"/>
    <p:sldLayoutId id="2147487738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9382D-C057-4147-A25D-F8E4C2F5F78E}" type="datetimeFigureOut">
              <a:rPr lang="en-US" smtClean="0"/>
              <a:pPr/>
              <a:t>6/10/2024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5C88E-DD74-3749-A6CB-A855C5DAE8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BC09EE-D319-4037-93C9-3D94A664EECF}"/>
              </a:ext>
            </a:extLst>
          </p:cNvPr>
          <p:cNvSpPr txBox="1"/>
          <p:nvPr/>
        </p:nvSpPr>
        <p:spPr>
          <a:xfrm>
            <a:off x="7361645" y="6081957"/>
            <a:ext cx="5347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Maryland Center of </a:t>
            </a:r>
          </a:p>
          <a:p>
            <a:pPr algn="ctr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Excellence on Problem Gambling</a:t>
            </a:r>
          </a:p>
        </p:txBody>
      </p:sp>
    </p:spTree>
    <p:extLst>
      <p:ext uri="{BB962C8B-B14F-4D97-AF65-F5344CB8AC3E}">
        <p14:creationId xmlns:p14="http://schemas.microsoft.com/office/powerpoint/2010/main" val="2671893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729" r:id="rId1"/>
    <p:sldLayoutId id="2147487730" r:id="rId2"/>
    <p:sldLayoutId id="214748773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binniss@law.umaryland.ed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E8ACF-82BA-4ED9-9387-57670AF66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111389"/>
            <a:ext cx="10363200" cy="2127249"/>
          </a:xfrm>
        </p:spPr>
        <p:txBody>
          <a:bodyPr>
            <a:noAutofit/>
          </a:bodyPr>
          <a:lstStyle/>
          <a:p>
            <a:r>
              <a:rPr lang="en-US" sz="50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2024 Maryland Legislative Update</a:t>
            </a:r>
            <a:endParaRPr lang="en-US" sz="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EC178-16E3-4414-AC27-4B8D7F437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896738"/>
            <a:ext cx="10706099" cy="827171"/>
          </a:xfrm>
        </p:spPr>
        <p:txBody>
          <a:bodyPr>
            <a:noAutofit/>
          </a:bodyPr>
          <a:lstStyle/>
          <a:p>
            <a:r>
              <a:rPr lang="en-US" sz="28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11</a:t>
            </a:r>
            <a:r>
              <a:rPr lang="en-US" sz="2800" b="0" i="0" baseline="300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th</a:t>
            </a:r>
            <a:r>
              <a:rPr lang="en-US" sz="28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 Annual Maryland Conference on Problem Gambling</a:t>
            </a:r>
          </a:p>
          <a:p>
            <a:r>
              <a:rPr lang="en-US" sz="28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June 14, 2024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9082619-58CC-700D-45F1-EC1148B100FE}"/>
              </a:ext>
            </a:extLst>
          </p:cNvPr>
          <p:cNvSpPr txBox="1">
            <a:spLocks/>
          </p:cNvSpPr>
          <p:nvPr/>
        </p:nvSpPr>
        <p:spPr>
          <a:xfrm>
            <a:off x="742950" y="4378472"/>
            <a:ext cx="10706099" cy="1700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Blair Inniss, JD, MA</a:t>
            </a:r>
          </a:p>
          <a:p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Government Relations Manager</a:t>
            </a:r>
          </a:p>
          <a:p>
            <a:r>
              <a:rPr lang="en-US" sz="2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Maryland Center of Excellence on Problem Gambling</a:t>
            </a:r>
          </a:p>
        </p:txBody>
      </p:sp>
    </p:spTree>
    <p:extLst>
      <p:ext uri="{BB962C8B-B14F-4D97-AF65-F5344CB8AC3E}">
        <p14:creationId xmlns:p14="http://schemas.microsoft.com/office/powerpoint/2010/main" val="393383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4CAE9-BCA5-4B48-BD05-2F7EC53B5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992"/>
            <a:ext cx="109728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Dates of Interest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54A43-2D41-4C6C-B3CE-2B9058AEB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12446"/>
            <a:ext cx="10972800" cy="4827407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3000" b="1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January 10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First day of the 2024 Legislati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Session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en-US" sz="3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 8	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Sine die</a:t>
            </a:r>
          </a:p>
          <a:p>
            <a:pPr marL="109728" indent="0">
              <a:buNone/>
            </a:pPr>
            <a:r>
              <a:rPr lang="en-US" sz="3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 28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Final date for presentment of bills to the Governor</a:t>
            </a:r>
          </a:p>
          <a:p>
            <a:pPr marL="109728" indent="0">
              <a:buNone/>
            </a:pPr>
            <a:r>
              <a:rPr lang="en-US" sz="3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 28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Governor to sign/veto bills by this date</a:t>
            </a:r>
          </a:p>
          <a:p>
            <a:pPr marL="109728" indent="0">
              <a:buNone/>
            </a:pPr>
            <a:r>
              <a:rPr lang="en-US" sz="3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June 1	 		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Earliest date for bills to take effect, other than 								emergency bills and as otherwise provided				</a:t>
            </a:r>
          </a:p>
          <a:p>
            <a:pPr marL="109728" indent="0">
              <a:buNone/>
            </a:pPr>
            <a:r>
              <a:rPr lang="en-US" sz="3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1 			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Budgetary, tax, and revenue bills to take effect </a:t>
            </a:r>
          </a:p>
          <a:p>
            <a:pPr marL="109728" indent="0">
              <a:buNone/>
            </a:pPr>
            <a:r>
              <a:rPr lang="en-US" sz="3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October 1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Usual effective date for bills</a:t>
            </a:r>
          </a:p>
          <a:p>
            <a:pPr marL="109728" indent="0">
              <a:buNone/>
            </a:pPr>
            <a:r>
              <a:rPr lang="en-US" sz="3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January 8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First day of the 2025 Legislati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 Session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Clr>
                <a:srgbClr val="C00000"/>
              </a:buClr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49316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4CAE9-BCA5-4B48-BD05-2F7EC53B5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992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Gaming – Problem Gambling – Prevalence Study and Fund Revenue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54A43-2D41-4C6C-B3CE-2B9058AEB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3646"/>
            <a:ext cx="10972800" cy="5043975"/>
          </a:xfrm>
        </p:spPr>
        <p:txBody>
          <a:bodyPr>
            <a:normAutofit/>
          </a:bodyPr>
          <a:lstStyle/>
          <a:p>
            <a:pPr fontAlgn="base">
              <a:buClr>
                <a:srgbClr val="C00000"/>
              </a:buClr>
            </a:pPr>
            <a:r>
              <a:rPr lang="en-US" sz="3000" dirty="0"/>
              <a:t>SB878/HB1029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Required the Maryland Department of Health to conduct prevalence studies concerning problem and pathological mobile gambling with the first study due July 1, 2029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Distributed a portion of proceeds from fantasy competitions, sports wagering, and the Lottery to the Problem Gambling Fund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Late amendment to re-open sports wagering applications – this was the mortal blow to the bill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Expect to see it re-introduced in 2025</a:t>
            </a:r>
          </a:p>
        </p:txBody>
      </p:sp>
    </p:spTree>
    <p:extLst>
      <p:ext uri="{BB962C8B-B14F-4D97-AF65-F5344CB8AC3E}">
        <p14:creationId xmlns:p14="http://schemas.microsoft.com/office/powerpoint/2010/main" val="3515684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4CAE9-BCA5-4B48-BD05-2F7EC53B5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992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Institutions of Higher Education - Online Gambling - Prohibition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54A43-2D41-4C6C-B3CE-2B9058AEB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22137"/>
            <a:ext cx="10972800" cy="4657871"/>
          </a:xfrm>
        </p:spPr>
        <p:txBody>
          <a:bodyPr>
            <a:normAutofit/>
          </a:bodyPr>
          <a:lstStyle/>
          <a:p>
            <a:pPr fontAlgn="base">
              <a:buClr>
                <a:srgbClr val="C00000"/>
              </a:buClr>
            </a:pPr>
            <a:r>
              <a:rPr lang="en-US" sz="3000" dirty="0"/>
              <a:t>HB1087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Prohibited online gambling while on campus at an institution of higher education 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Required each institution of higher education to establish a geofence around the perimeter of the campus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Died in Committee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Expect to see it re-introduced in 2025</a:t>
            </a:r>
          </a:p>
        </p:txBody>
      </p:sp>
    </p:spTree>
    <p:extLst>
      <p:ext uri="{BB962C8B-B14F-4D97-AF65-F5344CB8AC3E}">
        <p14:creationId xmlns:p14="http://schemas.microsoft.com/office/powerpoint/2010/main" val="106707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4CAE9-BCA5-4B48-BD05-2F7EC53B5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992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Lottery – Internet Sales Authorization and Distribution of Proceeds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54A43-2D41-4C6C-B3CE-2B9058AEB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2013"/>
            <a:ext cx="10972800" cy="3878163"/>
          </a:xfrm>
        </p:spPr>
        <p:txBody>
          <a:bodyPr>
            <a:normAutofit/>
          </a:bodyPr>
          <a:lstStyle/>
          <a:p>
            <a:pPr fontAlgn="base">
              <a:buClr>
                <a:srgbClr val="C00000"/>
              </a:buClr>
            </a:pPr>
            <a:r>
              <a:rPr lang="en-US" sz="3000" dirty="0"/>
              <a:t>HB1218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Authorized the State Lottery and Gaming Control Agency to allow a person to purchase a State lottery ticket through an electronic device that connects to the internet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Included an allocation into the Problem Gambling Fund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Died in Committee</a:t>
            </a:r>
          </a:p>
          <a:p>
            <a:pPr fontAlgn="base">
              <a:buClr>
                <a:srgbClr val="C00000"/>
              </a:buClr>
            </a:pPr>
            <a:endParaRPr lang="en-US" sz="3000" dirty="0"/>
          </a:p>
          <a:p>
            <a:pPr fontAlgn="base">
              <a:buClr>
                <a:srgbClr val="C00000"/>
              </a:buClr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606773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4CAE9-BCA5-4B48-BD05-2F7EC53B5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992"/>
            <a:ext cx="109728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iGaming Bills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54A43-2D41-4C6C-B3CE-2B9058AEB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53646"/>
            <a:ext cx="10972800" cy="5043975"/>
          </a:xfrm>
        </p:spPr>
        <p:txBody>
          <a:bodyPr>
            <a:normAutofit/>
          </a:bodyPr>
          <a:lstStyle/>
          <a:p>
            <a:pPr marL="0" indent="0" algn="ctr" fontAlgn="base">
              <a:buClr>
                <a:srgbClr val="C00000"/>
              </a:buClr>
              <a:buNone/>
            </a:pPr>
            <a:r>
              <a:rPr lang="en-US" sz="3000" dirty="0"/>
              <a:t>HB1319				SB565				SB603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Allowed Marylanders to vote on whether to legalize iGaming in the state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iGaming defined as “casino-style gaming through an online gaming system on a computer, mobile device, or any other interactive device”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Each included an allocation to the Problem Gambling Fund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Each included funding to the Blueprint for Maryland’s Future Fund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This issue was a nail-biter until the bitter end</a:t>
            </a:r>
          </a:p>
          <a:p>
            <a:pPr fontAlgn="base">
              <a:buClr>
                <a:srgbClr val="C00000"/>
              </a:buClr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903725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4CAE9-BCA5-4B48-BD05-2F7EC53B5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992"/>
            <a:ext cx="10972800" cy="11430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Key Takeaways</a:t>
            </a:r>
            <a:endParaRPr lang="en-US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954A43-2D41-4C6C-B3CE-2B9058AEB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166"/>
            <a:ext cx="10972800" cy="5043975"/>
          </a:xfrm>
        </p:spPr>
        <p:txBody>
          <a:bodyPr>
            <a:normAutofit/>
          </a:bodyPr>
          <a:lstStyle/>
          <a:p>
            <a:pPr fontAlgn="base">
              <a:buClr>
                <a:srgbClr val="C00000"/>
              </a:buClr>
            </a:pPr>
            <a:r>
              <a:rPr lang="en-US" sz="3000" dirty="0"/>
              <a:t>The Center has made great strides in educating members of the Maryland General Assembly and we will continue to keep them abreast of local and national trends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iGaming will continue to be a hot topic – our reprieve in Maryland will be short-lived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Maryland is likely not yet poised to discuss </a:t>
            </a:r>
            <a:r>
              <a:rPr lang="en-US" sz="3000" dirty="0" err="1"/>
              <a:t>iLottery</a:t>
            </a:r>
            <a:r>
              <a:rPr lang="en-US" sz="3000" dirty="0"/>
              <a:t> but expect it to come up again in the next few years</a:t>
            </a:r>
          </a:p>
          <a:p>
            <a:pPr fontAlgn="base">
              <a:buClr>
                <a:srgbClr val="C00000"/>
              </a:buClr>
            </a:pPr>
            <a:r>
              <a:rPr lang="en-US" sz="3000" dirty="0"/>
              <a:t>Could see expansion of </a:t>
            </a:r>
            <a:r>
              <a:rPr lang="en-US" sz="3000"/>
              <a:t>sports wagering</a:t>
            </a:r>
            <a:endParaRPr lang="en-US" sz="3000" dirty="0"/>
          </a:p>
          <a:p>
            <a:pPr fontAlgn="base">
              <a:buClr>
                <a:srgbClr val="C00000"/>
              </a:buClr>
            </a:pPr>
            <a:r>
              <a:rPr lang="en-US" sz="3000" dirty="0"/>
              <a:t>2025 legislative session will be another one for the books</a:t>
            </a:r>
          </a:p>
          <a:p>
            <a:pPr fontAlgn="base">
              <a:buClr>
                <a:srgbClr val="C00000"/>
              </a:buClr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053669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E8ACF-82BA-4ED9-9387-57670AF66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111389"/>
            <a:ext cx="10363200" cy="2127249"/>
          </a:xfrm>
        </p:spPr>
        <p:txBody>
          <a:bodyPr>
            <a:noAutofit/>
          </a:bodyPr>
          <a:lstStyle/>
          <a:p>
            <a:r>
              <a:rPr lang="en-US" sz="5000" b="0" i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  <a:endParaRPr lang="en-US" sz="5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BEC178-16E3-4414-AC27-4B8D7F4375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2950" y="2896738"/>
            <a:ext cx="10706099" cy="2849873"/>
          </a:xfrm>
        </p:spPr>
        <p:txBody>
          <a:bodyPr>
            <a:noAutofit/>
          </a:bodyPr>
          <a:lstStyle/>
          <a:p>
            <a:r>
              <a:rPr lang="en-US" sz="28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Blair Inniss, JD, MA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Government Relations Manager</a:t>
            </a:r>
          </a:p>
          <a:p>
            <a:r>
              <a:rPr lang="en-US" sz="2800" b="0" i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Maryland Center of Excellence on Problem Gambling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  <a:hlinkClick r:id="rId3"/>
              </a:rPr>
              <a:t>binniss@law.umaryland.edu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(410) 706-5999</a:t>
            </a:r>
            <a:endParaRPr lang="en-US" sz="2800" b="0" i="0" dirty="0">
              <a:solidFill>
                <a:schemeClr val="tx1">
                  <a:lumMod val="85000"/>
                  <a:lumOff val="1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21958976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OM-COE -Theme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SOM-COE -Theme1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93EAA3F8F16B47A753E66737761C97" ma:contentTypeVersion="15" ma:contentTypeDescription="Create a new document." ma:contentTypeScope="" ma:versionID="728d7ca0fe891709b8a28e63fc66d635">
  <xsd:schema xmlns:xsd="http://www.w3.org/2001/XMLSchema" xmlns:xs="http://www.w3.org/2001/XMLSchema" xmlns:p="http://schemas.microsoft.com/office/2006/metadata/properties" xmlns:ns2="9fa23521-5820-46c9-b968-4f4cc61e2276" xmlns:ns3="f06332cb-994b-4a35-97af-1f5b60e13a65" targetNamespace="http://schemas.microsoft.com/office/2006/metadata/properties" ma:root="true" ma:fieldsID="e9c3a25a22a558ed656b5893876d736d" ns2:_="" ns3:_="">
    <xsd:import namespace="9fa23521-5820-46c9-b968-4f4cc61e2276"/>
    <xsd:import namespace="f06332cb-994b-4a35-97af-1f5b60e13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a23521-5820-46c9-b968-4f4cc61e22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d37ae30-1c3a-40e1-94c5-05ea5a166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6332cb-994b-4a35-97af-1f5b60e13a6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3dd9fc3-841d-4ad8-9608-186591a82c35}" ma:internalName="TaxCatchAll" ma:showField="CatchAllData" ma:web="f06332cb-994b-4a35-97af-1f5b60e13a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6332cb-994b-4a35-97af-1f5b60e13a65" xsi:nil="true"/>
    <lcf76f155ced4ddcb4097134ff3c332f xmlns="9fa23521-5820-46c9-b968-4f4cc61e227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508335D-BF30-441A-B0CD-84CEF5D18197}"/>
</file>

<file path=customXml/itemProps2.xml><?xml version="1.0" encoding="utf-8"?>
<ds:datastoreItem xmlns:ds="http://schemas.openxmlformats.org/officeDocument/2006/customXml" ds:itemID="{633B8B7A-215B-4BAC-99D5-7A829343BBEA}"/>
</file>

<file path=customXml/itemProps3.xml><?xml version="1.0" encoding="utf-8"?>
<ds:datastoreItem xmlns:ds="http://schemas.openxmlformats.org/officeDocument/2006/customXml" ds:itemID="{A230E3D0-48E1-4FC3-95A0-BBB6FA67EB8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1612</TotalTime>
  <Words>523</Words>
  <Application>Microsoft Office PowerPoint</Application>
  <PresentationFormat>Widescreen</PresentationFormat>
  <Paragraphs>59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3_Office Theme</vt:lpstr>
      <vt:lpstr>SOM-COE -Theme10</vt:lpstr>
      <vt:lpstr>1_SOM-COE -Theme10</vt:lpstr>
      <vt:lpstr>2024 Maryland Legislative Update</vt:lpstr>
      <vt:lpstr>Dates of Interest</vt:lpstr>
      <vt:lpstr>Gaming – Problem Gambling – Prevalence Study and Fund Revenue</vt:lpstr>
      <vt:lpstr>Institutions of Higher Education - Online Gambling - Prohibition</vt:lpstr>
      <vt:lpstr>State Lottery – Internet Sales Authorization and Distribution of Proceeds</vt:lpstr>
      <vt:lpstr>Three iGaming Bills</vt:lpstr>
      <vt:lpstr>Key Takeaways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Beall, Kristen</dc:creator>
  <cp:lastModifiedBy>Inniss, Blair</cp:lastModifiedBy>
  <cp:revision>36</cp:revision>
  <dcterms:created xsi:type="dcterms:W3CDTF">2022-01-25T02:33:49Z</dcterms:created>
  <dcterms:modified xsi:type="dcterms:W3CDTF">2024-06-11T02:32:19Z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0x0101001093EAA3F8F16B47A753E66737761C97</vt:lpwstr>
  </property>
</Properties>
</file>