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000001-37E6-42A7-A54B-EC8D953F3A7D}" v="104" dt="2021-08-08T01:29:31.5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>
        <p:scale>
          <a:sx n="120" d="100"/>
          <a:sy n="120" d="100"/>
        </p:scale>
        <p:origin x="-7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839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774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714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95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400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405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633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46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87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86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717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AB06CD-477C-47B8-80ED-98AE33036C82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670480-7323-4690-BF6D-89E8A6A781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536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Box 59"/>
          <p:cNvSpPr txBox="1"/>
          <p:nvPr/>
        </p:nvSpPr>
        <p:spPr>
          <a:xfrm>
            <a:off x="9156642" y="114455"/>
            <a:ext cx="17208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Course: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9163542" y="618277"/>
            <a:ext cx="17208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Professor: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9160092" y="332880"/>
            <a:ext cx="17208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Semester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0242305" y="5119032"/>
            <a:ext cx="19496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Room: 107</a:t>
            </a:r>
            <a:b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Right Side of Room</a:t>
            </a:r>
            <a:b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Capacity: 110</a:t>
            </a:r>
          </a:p>
          <a:p>
            <a:pPr algn="ctr"/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Seating Chart</a:t>
            </a:r>
            <a:endParaRPr lang="en-US" sz="1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7C1674B8-CF31-4417-ADE4-F0955BB3FAD0}"/>
              </a:ext>
            </a:extLst>
          </p:cNvPr>
          <p:cNvSpPr/>
          <p:nvPr/>
        </p:nvSpPr>
        <p:spPr>
          <a:xfrm>
            <a:off x="116245" y="4201236"/>
            <a:ext cx="724854" cy="71169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53C9F28D-3505-45BF-A546-2FA8552D5659}"/>
              </a:ext>
            </a:extLst>
          </p:cNvPr>
          <p:cNvSpPr/>
          <p:nvPr/>
        </p:nvSpPr>
        <p:spPr>
          <a:xfrm>
            <a:off x="830573" y="4201236"/>
            <a:ext cx="724854" cy="71226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4A9134C1-6F72-4228-B566-40632A579AB5}"/>
              </a:ext>
            </a:extLst>
          </p:cNvPr>
          <p:cNvSpPr/>
          <p:nvPr/>
        </p:nvSpPr>
        <p:spPr>
          <a:xfrm>
            <a:off x="1578884" y="2894177"/>
            <a:ext cx="724854" cy="71974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26C56B68-31FE-43F0-9258-8ED2F8C9CD6E}"/>
              </a:ext>
            </a:extLst>
          </p:cNvPr>
          <p:cNvSpPr/>
          <p:nvPr/>
        </p:nvSpPr>
        <p:spPr>
          <a:xfrm>
            <a:off x="163951" y="2894612"/>
            <a:ext cx="724854" cy="72157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234EE201-83EC-4FC9-A24B-FECBF5158CAE}"/>
              </a:ext>
            </a:extLst>
          </p:cNvPr>
          <p:cNvSpPr/>
          <p:nvPr/>
        </p:nvSpPr>
        <p:spPr>
          <a:xfrm>
            <a:off x="211699" y="1820216"/>
            <a:ext cx="751714" cy="72157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C07C055-F6B9-463C-BE6C-32C9DEC9392A}"/>
              </a:ext>
            </a:extLst>
          </p:cNvPr>
          <p:cNvSpPr/>
          <p:nvPr/>
        </p:nvSpPr>
        <p:spPr>
          <a:xfrm>
            <a:off x="9218646" y="143248"/>
            <a:ext cx="2741088" cy="7137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F1C9F27-659E-4163-85BC-5F2904A4F826}"/>
              </a:ext>
            </a:extLst>
          </p:cNvPr>
          <p:cNvCxnSpPr>
            <a:cxnSpLocks/>
          </p:cNvCxnSpPr>
          <p:nvPr/>
        </p:nvCxnSpPr>
        <p:spPr>
          <a:xfrm>
            <a:off x="9218646" y="367799"/>
            <a:ext cx="274108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3" name="Straight Connector 142">
            <a:extLst>
              <a:ext uri="{FF2B5EF4-FFF2-40B4-BE49-F238E27FC236}">
                <a16:creationId xmlns:a16="http://schemas.microsoft.com/office/drawing/2014/main" id="{2894CDB3-7EEC-4168-9216-A357468CCEE4}"/>
              </a:ext>
            </a:extLst>
          </p:cNvPr>
          <p:cNvCxnSpPr>
            <a:cxnSpLocks/>
          </p:cNvCxnSpPr>
          <p:nvPr/>
        </p:nvCxnSpPr>
        <p:spPr>
          <a:xfrm>
            <a:off x="9218646" y="624224"/>
            <a:ext cx="274108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5" name="Rectangle 64">
            <a:extLst>
              <a:ext uri="{FF2B5EF4-FFF2-40B4-BE49-F238E27FC236}">
                <a16:creationId xmlns:a16="http://schemas.microsoft.com/office/drawing/2014/main" id="{8376E70C-0F98-45BB-A389-D2695392614F}"/>
              </a:ext>
            </a:extLst>
          </p:cNvPr>
          <p:cNvSpPr/>
          <p:nvPr/>
        </p:nvSpPr>
        <p:spPr>
          <a:xfrm>
            <a:off x="116245" y="5344787"/>
            <a:ext cx="724854" cy="70162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8376E70C-0F98-45BB-A389-D2695392614F}"/>
              </a:ext>
            </a:extLst>
          </p:cNvPr>
          <p:cNvSpPr/>
          <p:nvPr/>
        </p:nvSpPr>
        <p:spPr>
          <a:xfrm>
            <a:off x="830573" y="5344787"/>
            <a:ext cx="724854" cy="70162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234EE201-83EC-4FC9-A24B-FECBF5158CAE}"/>
              </a:ext>
            </a:extLst>
          </p:cNvPr>
          <p:cNvSpPr/>
          <p:nvPr/>
        </p:nvSpPr>
        <p:spPr>
          <a:xfrm>
            <a:off x="962594" y="1820856"/>
            <a:ext cx="751714" cy="71974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Rectangle 168">
            <a:extLst>
              <a:ext uri="{FF2B5EF4-FFF2-40B4-BE49-F238E27FC236}">
                <a16:creationId xmlns:a16="http://schemas.microsoft.com/office/drawing/2014/main" id="{234EE201-83EC-4FC9-A24B-FECBF5158CAE}"/>
              </a:ext>
            </a:extLst>
          </p:cNvPr>
          <p:cNvSpPr/>
          <p:nvPr/>
        </p:nvSpPr>
        <p:spPr>
          <a:xfrm>
            <a:off x="1719249" y="1820216"/>
            <a:ext cx="751714" cy="71974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Rectangle 170">
            <a:extLst>
              <a:ext uri="{FF2B5EF4-FFF2-40B4-BE49-F238E27FC236}">
                <a16:creationId xmlns:a16="http://schemas.microsoft.com/office/drawing/2014/main" id="{234EE201-83EC-4FC9-A24B-FECBF5158CAE}"/>
              </a:ext>
            </a:extLst>
          </p:cNvPr>
          <p:cNvSpPr/>
          <p:nvPr/>
        </p:nvSpPr>
        <p:spPr>
          <a:xfrm>
            <a:off x="1152123" y="797100"/>
            <a:ext cx="751714" cy="72104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234EE201-83EC-4FC9-A24B-FECBF5158CAE}"/>
              </a:ext>
            </a:extLst>
          </p:cNvPr>
          <p:cNvSpPr/>
          <p:nvPr/>
        </p:nvSpPr>
        <p:spPr>
          <a:xfrm>
            <a:off x="1897236" y="794911"/>
            <a:ext cx="751714" cy="72104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234EE201-83EC-4FC9-A24B-FECBF5158CAE}"/>
              </a:ext>
            </a:extLst>
          </p:cNvPr>
          <p:cNvSpPr/>
          <p:nvPr/>
        </p:nvSpPr>
        <p:spPr>
          <a:xfrm>
            <a:off x="2648158" y="796130"/>
            <a:ext cx="751714" cy="72245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" name="Rectangle 173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1629978">
            <a:off x="1848804" y="5512524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5" name="Rectangle 174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1629978">
            <a:off x="2483027" y="5842032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6" name="Rectangle 175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1629978">
            <a:off x="2549944" y="4347766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1629978">
            <a:off x="3197547" y="4678434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1629978">
            <a:off x="3838855" y="5001150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1629978">
            <a:off x="4487007" y="5334040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1629978">
            <a:off x="5121230" y="5659308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1" name="Rectangle 180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1629978">
            <a:off x="5770725" y="5991919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1629978">
            <a:off x="2454806" y="3099244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3" name="Rectangle 182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1629978">
            <a:off x="3104328" y="3428753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4" name="Rectangle 183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1629978">
            <a:off x="3753723" y="3758570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5" name="Rectangle 184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1629978">
            <a:off x="6968950" y="5389095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6" name="Rectangle 185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1629978">
            <a:off x="6320051" y="5061873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7" name="Rectangle 186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1629978">
            <a:off x="5678121" y="4736162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1629978">
            <a:off x="5036332" y="4410894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9" name="Rectangle 188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1629978">
            <a:off x="4394402" y="4082276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0" name="Rectangle 189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1629978">
            <a:off x="2729579" y="2015971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1" name="Rectangle 190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1629978">
            <a:off x="3374345" y="2347154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2" name="Rectangle 191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1629978">
            <a:off x="4010601" y="2670579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3" name="Rectangle 192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1629978">
            <a:off x="4657935" y="3001342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1629978">
            <a:off x="5940275" y="3656161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5" name="Rectangle 194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1629978">
            <a:off x="8499934" y="4968834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6" name="Rectangle 195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1629978">
            <a:off x="7858004" y="4641831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7" name="Rectangle 196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1629978">
            <a:off x="7222982" y="4315323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8" name="Rectangle 197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1629978">
            <a:off x="6577904" y="3984779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9" name="Rectangle 198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1629978">
            <a:off x="5296882" y="3326610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0" name="Rectangle 199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1629978">
            <a:off x="3808053" y="1167072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1629978">
            <a:off x="8959331" y="3810999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2" name="Rectangle 201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1629978">
            <a:off x="4458117" y="1499809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3" name="Rectangle 202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1629978">
            <a:off x="5104214" y="1830571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4" name="Rectangle 203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1629978">
            <a:off x="5748564" y="2157574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1629978">
            <a:off x="6391614" y="2491792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6" name="Rectangle 205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1629978">
            <a:off x="7035055" y="2820035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7" name="Rectangle 206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1629978">
            <a:off x="7669443" y="3147258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8" name="Rectangle 207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1629978">
            <a:off x="8312923" y="3479749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9" name="Rectangle 208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1629978">
            <a:off x="5442596" y="865556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0" name="Rectangle 209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1629978">
            <a:off x="6079590" y="1191770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1" name="Rectangle 210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1629978">
            <a:off x="6714385" y="1513225"/>
            <a:ext cx="724854" cy="71265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2" name="Rectangle 211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1629978">
            <a:off x="7345997" y="1838171"/>
            <a:ext cx="724854" cy="7189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3" name="Rectangle 212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1629978">
            <a:off x="7168947" y="554650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4" name="Rectangle 213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1629978">
            <a:off x="6555339" y="237750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5" name="Rectangle 214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1629978">
            <a:off x="7610880" y="5715603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4" name="Picture 2" descr="Maryland Carey School of Law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5872" y="6218756"/>
            <a:ext cx="1482561" cy="423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6" name="Rectangle 65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1629978">
            <a:off x="7989815" y="2166396"/>
            <a:ext cx="724854" cy="7189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8C5CB350-9D7E-4A4B-B4F9-8BFF211FCA03}"/>
              </a:ext>
            </a:extLst>
          </p:cNvPr>
          <p:cNvSpPr/>
          <p:nvPr/>
        </p:nvSpPr>
        <p:spPr>
          <a:xfrm rot="1629978">
            <a:off x="7804239" y="877469"/>
            <a:ext cx="724854" cy="703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B0C83C5-36F9-5543-A852-88854956C2A3}"/>
              </a:ext>
            </a:extLst>
          </p:cNvPr>
          <p:cNvSpPr/>
          <p:nvPr/>
        </p:nvSpPr>
        <p:spPr>
          <a:xfrm>
            <a:off x="893653" y="2896868"/>
            <a:ext cx="724854" cy="71931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081F5A2-618D-668E-A047-4400DB7E0AFA}"/>
              </a:ext>
            </a:extLst>
          </p:cNvPr>
          <p:cNvSpPr/>
          <p:nvPr/>
        </p:nvSpPr>
        <p:spPr>
          <a:xfrm>
            <a:off x="1546094" y="4198077"/>
            <a:ext cx="724854" cy="71974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9231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AD80CF326A2C9478B14D76A0166864F" ma:contentTypeVersion="16" ma:contentTypeDescription="Create a new document." ma:contentTypeScope="" ma:versionID="5ddf91632ca958e91abdeb0ca7dcf2f6">
  <xsd:schema xmlns:xsd="http://www.w3.org/2001/XMLSchema" xmlns:xs="http://www.w3.org/2001/XMLSchema" xmlns:p="http://schemas.microsoft.com/office/2006/metadata/properties" xmlns:ns1="http://schemas.microsoft.com/sharepoint/v3" xmlns:ns3="82ee985c-224d-416f-b8e0-8d1cb6a69a9a" xmlns:ns4="fc9a30ef-c534-470e-93fc-49ff03f85d5a" targetNamespace="http://schemas.microsoft.com/office/2006/metadata/properties" ma:root="true" ma:fieldsID="5dfb71ef74e207e6ba129ee9108ea58b" ns1:_="" ns3:_="" ns4:_="">
    <xsd:import namespace="http://schemas.microsoft.com/sharepoint/v3"/>
    <xsd:import namespace="82ee985c-224d-416f-b8e0-8d1cb6a69a9a"/>
    <xsd:import namespace="fc9a30ef-c534-470e-93fc-49ff03f85d5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1:_ip_UnifiedCompliancePolicyProperties" minOccurs="0"/>
                <xsd:element ref="ns1:_ip_UnifiedCompliancePolicyUIAction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3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4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ee985c-224d-416f-b8e0-8d1cb6a69a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9a30ef-c534-470e-93fc-49ff03f85d5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4CA70D3-7489-4FD8-90C5-FB150AF850B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2ee985c-224d-416f-b8e0-8d1cb6a69a9a"/>
    <ds:schemaRef ds:uri="fc9a30ef-c534-470e-93fc-49ff03f85d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B620228-5D07-4192-9C37-94D027D1E106}">
  <ds:schemaRefs>
    <ds:schemaRef ds:uri="http://purl.org/dc/elements/1.1/"/>
    <ds:schemaRef ds:uri="http://schemas.microsoft.com/office/2006/metadata/properties"/>
    <ds:schemaRef ds:uri="http://schemas.microsoft.com/sharepoint/v3"/>
    <ds:schemaRef ds:uri="82ee985c-224d-416f-b8e0-8d1cb6a69a9a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fc9a30ef-c534-470e-93fc-49ff03f85d5a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9A94E047-9175-4491-B4A5-72DC33ED7EB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20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Menkin, Elyshia</dc:creator>
  <cp:lastModifiedBy>Jones, Natalie</cp:lastModifiedBy>
  <cp:revision>30</cp:revision>
  <cp:lastPrinted>2021-08-10T19:52:38Z</cp:lastPrinted>
  <dcterms:created xsi:type="dcterms:W3CDTF">2021-07-27T19:29:53Z</dcterms:created>
  <dcterms:modified xsi:type="dcterms:W3CDTF">2025-08-25T12:59:20Z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0x010100BAD80CF326A2C9478B14D76A0166864F</vt:lpwstr>
  </property>
</Properties>
</file>