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24" d="100"/>
          <a:sy n="124" d="100"/>
        </p:scale>
        <p:origin x="-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189996" y="215062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02173" y="693431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2173" y="437751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0544" y="5184982"/>
            <a:ext cx="1949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107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 Side of Room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110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9039527" y="552574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10437786" y="3994732"/>
            <a:ext cx="724854" cy="7116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11162526" y="3997589"/>
            <a:ext cx="724854" cy="7059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5EFEE-2987-4B28-9710-FC939994E68D}"/>
              </a:ext>
            </a:extLst>
          </p:cNvPr>
          <p:cNvSpPr/>
          <p:nvPr/>
        </p:nvSpPr>
        <p:spPr>
          <a:xfrm rot="19930048">
            <a:off x="8674037" y="431375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8035671" y="465089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8081736" y="32269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7444335" y="35592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9378615" y="487001"/>
            <a:ext cx="724854" cy="7038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10599028" y="268462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9874174" y="267797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98C3611-0D82-408A-AF9A-58186A20A823}"/>
              </a:ext>
            </a:extLst>
          </p:cNvPr>
          <p:cNvSpPr/>
          <p:nvPr/>
        </p:nvSpPr>
        <p:spPr>
          <a:xfrm rot="19930048">
            <a:off x="7394760" y="49851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6756027" y="532172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8719302" y="288893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10105020" y="486817"/>
            <a:ext cx="751714" cy="7055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8882692" y="1676475"/>
            <a:ext cx="751714" cy="7082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9634406" y="1676214"/>
            <a:ext cx="751714" cy="7096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7879325" y="203321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4112818" y="151263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3491905" y="18403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4420375" y="1997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3776336" y="54291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251320" y="239463"/>
            <a:ext cx="2741088" cy="7309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251320" y="477839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251320" y="716697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9959952" y="5322421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10691393" y="5323007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4752370" y="117044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5395944" y="82836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0386120" y="1676475"/>
            <a:ext cx="751714" cy="7082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2856773" y="217742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3141775" y="8801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8399017" y="5864479"/>
            <a:ext cx="724854" cy="7020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6139454" y="56503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5506344" y="598617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6805969" y="389585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6165020" y="423306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5530400" y="456885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4891666" y="490430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3619824" y="55727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8653982" y="48041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7611094" y="8765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7253145" y="236542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6613250" y="269767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979377" y="303146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342708" y="336899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4702777" y="37110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4063482" y="404701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3425269" y="43800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799457" y="470736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180061" y="50346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6972566" y="121436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712209" y="18820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5075912" y="22215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1876405" y="390674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514985" y="357013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3152900" y="323247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3796793" y="289579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4436492" y="25560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AD4A0B-7DB4-19B8-8C34-FEA8C6BD0204}"/>
              </a:ext>
            </a:extLst>
          </p:cNvPr>
          <p:cNvSpPr/>
          <p:nvPr/>
        </p:nvSpPr>
        <p:spPr>
          <a:xfrm rot="19930048">
            <a:off x="6351762" y="15462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955FD8-8234-C630-E6D9-BF25E182F896}"/>
              </a:ext>
            </a:extLst>
          </p:cNvPr>
          <p:cNvSpPr/>
          <p:nvPr/>
        </p:nvSpPr>
        <p:spPr>
          <a:xfrm rot="19930048">
            <a:off x="4258557" y="523974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E904A7-7DA9-A34D-1B7A-D9DBD5439C86}"/>
              </a:ext>
            </a:extLst>
          </p:cNvPr>
          <p:cNvSpPr/>
          <p:nvPr/>
        </p:nvSpPr>
        <p:spPr>
          <a:xfrm rot="19930048">
            <a:off x="2981035" y="59069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2E3B32-8932-40CB-F914-05AA42F1D11B}"/>
              </a:ext>
            </a:extLst>
          </p:cNvPr>
          <p:cNvSpPr/>
          <p:nvPr/>
        </p:nvSpPr>
        <p:spPr>
          <a:xfrm>
            <a:off x="9724357" y="3994731"/>
            <a:ext cx="724854" cy="7116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c9a30ef-c534-470e-93fc-49ff03f85d5a"/>
    <ds:schemaRef ds:uri="82ee985c-224d-416f-b8e0-8d1cb6a69a9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22</cp:revision>
  <cp:lastPrinted>2021-08-12T13:58:30Z</cp:lastPrinted>
  <dcterms:created xsi:type="dcterms:W3CDTF">2021-07-27T19:29:53Z</dcterms:created>
  <dcterms:modified xsi:type="dcterms:W3CDTF">2025-08-25T13:17:10Z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