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3425825" y="2218075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1150" y="210820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3431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4160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696130" y="130569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696664" y="219469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696130" y="308128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696130" y="397028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492964" y="4856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67962" y="4856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68102" y="4856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41002" y="4856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013368" y="4856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103894" y="485036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75726" y="485036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248626" y="4856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421132" y="4856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320992" y="485036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158493" y="3597245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03600" y="222390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403600" y="261755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03600" y="300175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473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30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5" name="Straight Connector 54"/>
          <p:cNvCxnSpPr/>
          <p:nvPr/>
        </p:nvCxnSpPr>
        <p:spPr>
          <a:xfrm>
            <a:off x="3432175" y="2617559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32175" y="3001759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14F22A3-2528-1146-2CAA-6463D43C5716}"/>
              </a:ext>
            </a:extLst>
          </p:cNvPr>
          <p:cNvSpPr/>
          <p:nvPr/>
        </p:nvSpPr>
        <p:spPr>
          <a:xfrm>
            <a:off x="10687584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2FF4A1-C60C-FDEF-7336-9431BDBFF566}"/>
              </a:ext>
            </a:extLst>
          </p:cNvPr>
          <p:cNvSpPr/>
          <p:nvPr/>
        </p:nvSpPr>
        <p:spPr>
          <a:xfrm>
            <a:off x="10687050" y="4856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1EA03B-350E-5B68-81DB-E5D80EB07116}"/>
              </a:ext>
            </a:extLst>
          </p:cNvPr>
          <p:cNvSpPr/>
          <p:nvPr/>
        </p:nvSpPr>
        <p:spPr>
          <a:xfrm>
            <a:off x="1415577" y="130569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F935A7-4C78-950B-1A56-CDB7E3F4460A}"/>
              </a:ext>
            </a:extLst>
          </p:cNvPr>
          <p:cNvSpPr/>
          <p:nvPr/>
        </p:nvSpPr>
        <p:spPr>
          <a:xfrm>
            <a:off x="1420237" y="219469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F29FAC-D22D-BE3D-AF96-6818EFC95951}"/>
              </a:ext>
            </a:extLst>
          </p:cNvPr>
          <p:cNvSpPr/>
          <p:nvPr/>
        </p:nvSpPr>
        <p:spPr>
          <a:xfrm>
            <a:off x="1413887" y="307887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7491B9-D991-ADE5-ACE6-A3D1A5F7B9A6}"/>
              </a:ext>
            </a:extLst>
          </p:cNvPr>
          <p:cNvSpPr/>
          <p:nvPr/>
        </p:nvSpPr>
        <p:spPr>
          <a:xfrm>
            <a:off x="1413887" y="396136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82ee985c-224d-416f-b8e0-8d1cb6a69a9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fc9a30ef-c534-470e-93fc-49ff03f85d5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Natalie</dc:creator>
  <cp:lastModifiedBy>Jones, Natalie</cp:lastModifiedBy>
  <cp:revision>6</cp:revision>
  <dcterms:created xsi:type="dcterms:W3CDTF">2021-07-27T19:29:53Z</dcterms:created>
  <dcterms:modified xsi:type="dcterms:W3CDTF">2025-08-25T17:23:25Z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