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3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7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3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3463925" y="2197100"/>
            <a:ext cx="5238750" cy="11678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2759" y="1860550"/>
            <a:ext cx="927100" cy="2946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88328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1973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9786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9057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0515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1244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2702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97599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0692141" y="1955374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0692735" y="2844374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0692141" y="3733374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97599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88328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9057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9786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60515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1244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1973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2702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 rot="5400000">
            <a:off x="420102" y="3324968"/>
            <a:ext cx="12324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Front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403600" y="2230597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Course: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403600" y="2622834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403600" y="2975461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Semester: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083050" y="3834705"/>
            <a:ext cx="3924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Seminar Room: 405</a:t>
            </a:r>
            <a:b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: 24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Seating Chart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Maryland Carey School of La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29" y="6286500"/>
            <a:ext cx="1482561" cy="42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1" name="Straight Connector 40"/>
          <p:cNvCxnSpPr/>
          <p:nvPr/>
        </p:nvCxnSpPr>
        <p:spPr>
          <a:xfrm>
            <a:off x="3463925" y="2596376"/>
            <a:ext cx="5238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463925" y="2975461"/>
            <a:ext cx="5238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96374FF3-4F1E-796D-8354-B1CF9906BF56}"/>
              </a:ext>
            </a:extLst>
          </p:cNvPr>
          <p:cNvSpPr/>
          <p:nvPr/>
        </p:nvSpPr>
        <p:spPr>
          <a:xfrm>
            <a:off x="23431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3D44FD5-E244-3979-9F18-E2C59EE718E2}"/>
              </a:ext>
            </a:extLst>
          </p:cNvPr>
          <p:cNvSpPr/>
          <p:nvPr/>
        </p:nvSpPr>
        <p:spPr>
          <a:xfrm>
            <a:off x="2179308" y="1638175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E9461B-EE19-671F-AA1D-52604CE4BFC4}"/>
              </a:ext>
            </a:extLst>
          </p:cNvPr>
          <p:cNvSpPr/>
          <p:nvPr/>
        </p:nvSpPr>
        <p:spPr>
          <a:xfrm>
            <a:off x="2179308" y="2530961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849FD9-B859-18DE-59B3-1EB56A801F03}"/>
              </a:ext>
            </a:extLst>
          </p:cNvPr>
          <p:cNvSpPr/>
          <p:nvPr/>
        </p:nvSpPr>
        <p:spPr>
          <a:xfrm>
            <a:off x="2179308" y="3390205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335EAA-0132-78F3-6D79-0C839C5EAD06}"/>
              </a:ext>
            </a:extLst>
          </p:cNvPr>
          <p:cNvSpPr/>
          <p:nvPr/>
        </p:nvSpPr>
        <p:spPr>
          <a:xfrm>
            <a:off x="2179308" y="4279205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23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80CF326A2C9478B14D76A0166864F" ma:contentTypeVersion="16" ma:contentTypeDescription="Create a new document." ma:contentTypeScope="" ma:versionID="5ddf91632ca958e91abdeb0ca7dcf2f6">
  <xsd:schema xmlns:xsd="http://www.w3.org/2001/XMLSchema" xmlns:xs="http://www.w3.org/2001/XMLSchema" xmlns:p="http://schemas.microsoft.com/office/2006/metadata/properties" xmlns:ns1="http://schemas.microsoft.com/sharepoint/v3" xmlns:ns3="82ee985c-224d-416f-b8e0-8d1cb6a69a9a" xmlns:ns4="fc9a30ef-c534-470e-93fc-49ff03f85d5a" targetNamespace="http://schemas.microsoft.com/office/2006/metadata/properties" ma:root="true" ma:fieldsID="5dfb71ef74e207e6ba129ee9108ea58b" ns1:_="" ns3:_="" ns4:_="">
    <xsd:import namespace="http://schemas.microsoft.com/sharepoint/v3"/>
    <xsd:import namespace="82ee985c-224d-416f-b8e0-8d1cb6a69a9a"/>
    <xsd:import namespace="fc9a30ef-c534-470e-93fc-49ff03f85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e985c-224d-416f-b8e0-8d1cb6a69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a30ef-c534-470e-93fc-49ff03f85d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620228-5D07-4192-9C37-94D027D1E106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82ee985c-224d-416f-b8e0-8d1cb6a69a9a"/>
    <ds:schemaRef ds:uri="http://purl.org/dc/terms/"/>
    <ds:schemaRef ds:uri="http://schemas.openxmlformats.org/package/2006/metadata/core-properties"/>
    <ds:schemaRef ds:uri="fc9a30ef-c534-470e-93fc-49ff03f85d5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4CA70D3-7489-4FD8-90C5-FB150AF85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2ee985c-224d-416f-b8e0-8d1cb6a69a9a"/>
    <ds:schemaRef ds:uri="fc9a30ef-c534-470e-93fc-49ff03f85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A94E047-9175-4491-B4A5-72DC33ED7E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17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Menkin, Elyshia</dc:creator>
  <cp:lastModifiedBy>Jones, Natalie</cp:lastModifiedBy>
  <cp:revision>7</cp:revision>
  <dcterms:created xsi:type="dcterms:W3CDTF">2021-07-27T19:29:53Z</dcterms:created>
  <dcterms:modified xsi:type="dcterms:W3CDTF">2025-08-25T17:20:25Z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0x010100BAD80CF326A2C9478B14D76A0166864F</vt:lpwstr>
  </property>
</Properties>
</file>