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839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774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714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5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00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05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63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87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86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17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53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3432175" y="2241804"/>
            <a:ext cx="5238750" cy="116788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72759" y="1860550"/>
            <a:ext cx="927100" cy="2946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88328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1973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9786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9057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0515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1244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2702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97599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10928350" y="16002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10928350" y="24892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10928350" y="33782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10928350" y="4229614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97599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88328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79057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9786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60515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51244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41973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32702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 rot="5400000">
            <a:off x="420102" y="3349852"/>
            <a:ext cx="12324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Front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403600" y="2204591"/>
            <a:ext cx="1720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Course: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403600" y="2611765"/>
            <a:ext cx="1720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Professor: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403600" y="2984669"/>
            <a:ext cx="1720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Semester: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083050" y="3834705"/>
            <a:ext cx="39243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Seminar Room: 402</a:t>
            </a:r>
            <a:b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Capacity: 25</a:t>
            </a:r>
          </a:p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Seating Chart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Maryland Carey School of La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029" y="6286500"/>
            <a:ext cx="1482561" cy="423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1" name="Straight Connector 40"/>
          <p:cNvCxnSpPr/>
          <p:nvPr/>
        </p:nvCxnSpPr>
        <p:spPr>
          <a:xfrm>
            <a:off x="3463925" y="2596376"/>
            <a:ext cx="52387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463925" y="2984669"/>
            <a:ext cx="52387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03F5A008-8794-7DDE-67B4-B67D45FBEE4C}"/>
              </a:ext>
            </a:extLst>
          </p:cNvPr>
          <p:cNvSpPr/>
          <p:nvPr/>
        </p:nvSpPr>
        <p:spPr>
          <a:xfrm>
            <a:off x="106870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BE2699D-A7C6-CCE1-1E3F-3744A79B1662}"/>
              </a:ext>
            </a:extLst>
          </p:cNvPr>
          <p:cNvSpPr/>
          <p:nvPr/>
        </p:nvSpPr>
        <p:spPr>
          <a:xfrm>
            <a:off x="1993797" y="324342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0D9DC04-ABBB-E584-E247-07E4D3D9797D}"/>
              </a:ext>
            </a:extLst>
          </p:cNvPr>
          <p:cNvSpPr/>
          <p:nvPr/>
        </p:nvSpPr>
        <p:spPr>
          <a:xfrm>
            <a:off x="1993797" y="2364144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5350E3-0D07-5EEF-58B8-1E159F74E3E1}"/>
              </a:ext>
            </a:extLst>
          </p:cNvPr>
          <p:cNvSpPr/>
          <p:nvPr/>
        </p:nvSpPr>
        <p:spPr>
          <a:xfrm>
            <a:off x="1993797" y="1484868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0828C7-6253-90A0-7E4F-F8C7F8295312}"/>
              </a:ext>
            </a:extLst>
          </p:cNvPr>
          <p:cNvSpPr/>
          <p:nvPr/>
        </p:nvSpPr>
        <p:spPr>
          <a:xfrm>
            <a:off x="1993797" y="4122696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923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D80CF326A2C9478B14D76A0166864F" ma:contentTypeVersion="16" ma:contentTypeDescription="Create a new document." ma:contentTypeScope="" ma:versionID="5ddf91632ca958e91abdeb0ca7dcf2f6">
  <xsd:schema xmlns:xsd="http://www.w3.org/2001/XMLSchema" xmlns:xs="http://www.w3.org/2001/XMLSchema" xmlns:p="http://schemas.microsoft.com/office/2006/metadata/properties" xmlns:ns1="http://schemas.microsoft.com/sharepoint/v3" xmlns:ns3="82ee985c-224d-416f-b8e0-8d1cb6a69a9a" xmlns:ns4="fc9a30ef-c534-470e-93fc-49ff03f85d5a" targetNamespace="http://schemas.microsoft.com/office/2006/metadata/properties" ma:root="true" ma:fieldsID="5dfb71ef74e207e6ba129ee9108ea58b" ns1:_="" ns3:_="" ns4:_="">
    <xsd:import namespace="http://schemas.microsoft.com/sharepoint/v3"/>
    <xsd:import namespace="82ee985c-224d-416f-b8e0-8d1cb6a69a9a"/>
    <xsd:import namespace="fc9a30ef-c534-470e-93fc-49ff03f85d5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ee985c-224d-416f-b8e0-8d1cb6a69a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9a30ef-c534-470e-93fc-49ff03f85d5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620228-5D07-4192-9C37-94D027D1E106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82ee985c-224d-416f-b8e0-8d1cb6a69a9a"/>
    <ds:schemaRef ds:uri="fc9a30ef-c534-470e-93fc-49ff03f85d5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4CA70D3-7489-4FD8-90C5-FB150AF850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2ee985c-224d-416f-b8e0-8d1cb6a69a9a"/>
    <ds:schemaRef ds:uri="fc9a30ef-c534-470e-93fc-49ff03f85d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A94E047-9175-4491-B4A5-72DC33ED7EB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17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Menkin, Elyshia</dc:creator>
  <cp:lastModifiedBy>Jones, Natalie</cp:lastModifiedBy>
  <cp:revision>6</cp:revision>
  <dcterms:created xsi:type="dcterms:W3CDTF">2021-07-27T19:29:53Z</dcterms:created>
  <dcterms:modified xsi:type="dcterms:W3CDTF">2025-08-25T17:18:42Z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0x010100BAD80CF326A2C9478B14D76A0166864F</vt:lpwstr>
  </property>
</Properties>
</file>