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3463925" y="2197100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1150" y="210820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16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3431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6870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6870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3431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158493" y="3634650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3600" y="2208282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403600" y="260860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03600" y="2965757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310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28</a:t>
            </a:r>
          </a:p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Straight Connector 54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463925" y="29519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6109969-C9D6-8FDB-6B1C-266B7421E8EF}"/>
              </a:ext>
            </a:extLst>
          </p:cNvPr>
          <p:cNvSpPr/>
          <p:nvPr/>
        </p:nvSpPr>
        <p:spPr>
          <a:xfrm>
            <a:off x="1879600" y="20193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0990A5-66C0-6AF6-CC88-F6B0EABC7C34}"/>
              </a:ext>
            </a:extLst>
          </p:cNvPr>
          <p:cNvSpPr/>
          <p:nvPr/>
        </p:nvSpPr>
        <p:spPr>
          <a:xfrm>
            <a:off x="1879600" y="29083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FF1E0C-BE48-44D5-DE97-C9F6604A6F5B}"/>
              </a:ext>
            </a:extLst>
          </p:cNvPr>
          <p:cNvSpPr/>
          <p:nvPr/>
        </p:nvSpPr>
        <p:spPr>
          <a:xfrm>
            <a:off x="1879600" y="37851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fc9a30ef-c534-470e-93fc-49ff03f85d5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4</cp:revision>
  <dcterms:created xsi:type="dcterms:W3CDTF">2021-07-27T19:29:53Z</dcterms:created>
  <dcterms:modified xsi:type="dcterms:W3CDTF">2025-08-25T17:16:30Z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