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687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687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213005" y="341365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592570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463925" y="300406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403600" y="221520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03600" y="2596376"/>
            <a:ext cx="172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03600" y="300714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309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25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5721FB-1447-BD95-5DA6-A715A3C24626}"/>
              </a:ext>
            </a:extLst>
          </p:cNvPr>
          <p:cNvSpPr/>
          <p:nvPr/>
        </p:nvSpPr>
        <p:spPr>
          <a:xfrm>
            <a:off x="2213005" y="252120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fc9a30ef-c534-470e-93fc-49ff03f85d5a"/>
    <ds:schemaRef ds:uri="http://schemas.microsoft.com/sharepoint/v3"/>
    <ds:schemaRef ds:uri="82ee985c-224d-416f-b8e0-8d1cb6a69a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7</cp:revision>
  <dcterms:created xsi:type="dcterms:W3CDTF">2021-07-27T19:29:53Z</dcterms:created>
  <dcterms:modified xsi:type="dcterms:W3CDTF">2025-08-25T17:15:04Z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