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26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B06CD-477C-47B8-80ED-98AE33036C82}" type="datetimeFigureOut">
              <a:rPr lang="en-US" smtClean="0"/>
              <a:t>8/25/2025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670480-7323-4690-BF6D-89E8A6A781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08395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B06CD-477C-47B8-80ED-98AE33036C82}" type="datetimeFigureOut">
              <a:rPr lang="en-US" smtClean="0"/>
              <a:t>8/25/2025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670480-7323-4690-BF6D-89E8A6A781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77742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B06CD-477C-47B8-80ED-98AE33036C82}" type="datetimeFigureOut">
              <a:rPr lang="en-US" smtClean="0"/>
              <a:t>8/25/2025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670480-7323-4690-BF6D-89E8A6A781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47144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B06CD-477C-47B8-80ED-98AE33036C82}" type="datetimeFigureOut">
              <a:rPr lang="en-US" smtClean="0"/>
              <a:t>8/25/2025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670480-7323-4690-BF6D-89E8A6A781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8951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B06CD-477C-47B8-80ED-98AE33036C82}" type="datetimeFigureOut">
              <a:rPr lang="en-US" smtClean="0"/>
              <a:t>8/25/2025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670480-7323-4690-BF6D-89E8A6A781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34001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B06CD-477C-47B8-80ED-98AE33036C82}" type="datetimeFigureOut">
              <a:rPr lang="en-US" smtClean="0"/>
              <a:t>8/25/2025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670480-7323-4690-BF6D-89E8A6A781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04051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B06CD-477C-47B8-80ED-98AE33036C82}" type="datetimeFigureOut">
              <a:rPr lang="en-US" smtClean="0"/>
              <a:t>8/25/2025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670480-7323-4690-BF6D-89E8A6A781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76332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B06CD-477C-47B8-80ED-98AE33036C82}" type="datetimeFigureOut">
              <a:rPr lang="en-US" smtClean="0"/>
              <a:t>8/25/2025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670480-7323-4690-BF6D-89E8A6A781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9462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B06CD-477C-47B8-80ED-98AE33036C82}" type="datetimeFigureOut">
              <a:rPr lang="en-US" smtClean="0"/>
              <a:t>8/25/2025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670480-7323-4690-BF6D-89E8A6A781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3876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B06CD-477C-47B8-80ED-98AE33036C82}" type="datetimeFigureOut">
              <a:rPr lang="en-US" smtClean="0"/>
              <a:t>8/25/2025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670480-7323-4690-BF6D-89E8A6A781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0869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B06CD-477C-47B8-80ED-98AE33036C82}" type="datetimeFigureOut">
              <a:rPr lang="en-US" smtClean="0"/>
              <a:t>8/25/2025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670480-7323-4690-BF6D-89E8A6A781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17179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AB06CD-477C-47B8-80ED-98AE33036C82}" type="datetimeFigureOut">
              <a:rPr lang="en-US" smtClean="0"/>
              <a:t>8/25/2025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670480-7323-4690-BF6D-89E8A6A781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55360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TextBox 59"/>
          <p:cNvSpPr txBox="1"/>
          <p:nvPr/>
        </p:nvSpPr>
        <p:spPr>
          <a:xfrm>
            <a:off x="4713334" y="6193530"/>
            <a:ext cx="172085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Course: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4713334" y="6370629"/>
            <a:ext cx="172085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Professor:</a:t>
            </a:r>
          </a:p>
        </p:txBody>
      </p:sp>
      <p:sp>
        <p:nvSpPr>
          <p:cNvPr id="62" name="TextBox 61"/>
          <p:cNvSpPr txBox="1"/>
          <p:nvPr/>
        </p:nvSpPr>
        <p:spPr>
          <a:xfrm>
            <a:off x="4716947" y="6559169"/>
            <a:ext cx="172085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Semester:</a:t>
            </a:r>
          </a:p>
        </p:txBody>
      </p:sp>
      <p:sp>
        <p:nvSpPr>
          <p:cNvPr id="63" name="TextBox 62"/>
          <p:cNvSpPr txBox="1"/>
          <p:nvPr/>
        </p:nvSpPr>
        <p:spPr>
          <a:xfrm>
            <a:off x="10574077" y="2775"/>
            <a:ext cx="163874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Room: 460</a:t>
            </a:r>
            <a:br>
              <a:rPr lang="en-US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Capacity</a:t>
            </a:r>
            <a:r>
              <a:rPr lang="en-US" sz="1200" b="1">
                <a:latin typeface="Times New Roman" panose="02020603050405020304" pitchFamily="18" charset="0"/>
                <a:cs typeface="Times New Roman" panose="02020603050405020304" pitchFamily="18" charset="0"/>
              </a:rPr>
              <a:t>: 80</a:t>
            </a:r>
            <a:endParaRPr lang="en-US" sz="1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Seating Chart</a:t>
            </a:r>
            <a:endParaRPr lang="en-US" sz="1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 descr="Maryland Carey School of Law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135" y="46092"/>
            <a:ext cx="1482561" cy="4238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7" name="Rectangle 56">
            <a:extLst>
              <a:ext uri="{FF2B5EF4-FFF2-40B4-BE49-F238E27FC236}">
                <a16:creationId xmlns:a16="http://schemas.microsoft.com/office/drawing/2014/main" id="{DB1EA914-EDDA-4CEA-9275-A9873951809A}"/>
              </a:ext>
            </a:extLst>
          </p:cNvPr>
          <p:cNvSpPr/>
          <p:nvPr/>
        </p:nvSpPr>
        <p:spPr>
          <a:xfrm>
            <a:off x="5929910" y="2172423"/>
            <a:ext cx="751714" cy="70896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" name="Rectangle 77">
            <a:extLst>
              <a:ext uri="{FF2B5EF4-FFF2-40B4-BE49-F238E27FC236}">
                <a16:creationId xmlns:a16="http://schemas.microsoft.com/office/drawing/2014/main" id="{CD964D38-35DD-4F70-B0A5-267C3EA73C5F}"/>
              </a:ext>
            </a:extLst>
          </p:cNvPr>
          <p:cNvSpPr/>
          <p:nvPr/>
        </p:nvSpPr>
        <p:spPr>
          <a:xfrm rot="19930048">
            <a:off x="3712550" y="5478086"/>
            <a:ext cx="724854" cy="70302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9" name="Rectangle 78">
            <a:extLst>
              <a:ext uri="{FF2B5EF4-FFF2-40B4-BE49-F238E27FC236}">
                <a16:creationId xmlns:a16="http://schemas.microsoft.com/office/drawing/2014/main" id="{F9C1A93C-3760-47D3-8B28-E2D81A83A9B9}"/>
              </a:ext>
            </a:extLst>
          </p:cNvPr>
          <p:cNvSpPr/>
          <p:nvPr/>
        </p:nvSpPr>
        <p:spPr>
          <a:xfrm rot="19930048">
            <a:off x="3081047" y="5818721"/>
            <a:ext cx="724854" cy="70302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2" name="Rectangle 81">
            <a:extLst>
              <a:ext uri="{FF2B5EF4-FFF2-40B4-BE49-F238E27FC236}">
                <a16:creationId xmlns:a16="http://schemas.microsoft.com/office/drawing/2014/main" id="{A011DCD4-C30C-4F02-806F-F9411AD91C52}"/>
              </a:ext>
            </a:extLst>
          </p:cNvPr>
          <p:cNvSpPr/>
          <p:nvPr/>
        </p:nvSpPr>
        <p:spPr>
          <a:xfrm rot="1629978">
            <a:off x="7522071" y="5411130"/>
            <a:ext cx="724854" cy="70302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4" name="Rectangle 83">
            <a:extLst>
              <a:ext uri="{FF2B5EF4-FFF2-40B4-BE49-F238E27FC236}">
                <a16:creationId xmlns:a16="http://schemas.microsoft.com/office/drawing/2014/main" id="{72331F95-2997-4EBC-A033-422FB1A572F3}"/>
              </a:ext>
            </a:extLst>
          </p:cNvPr>
          <p:cNvSpPr/>
          <p:nvPr/>
        </p:nvSpPr>
        <p:spPr>
          <a:xfrm>
            <a:off x="4038715" y="4196184"/>
            <a:ext cx="724854" cy="70302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5" name="Rectangle 84">
            <a:extLst>
              <a:ext uri="{FF2B5EF4-FFF2-40B4-BE49-F238E27FC236}">
                <a16:creationId xmlns:a16="http://schemas.microsoft.com/office/drawing/2014/main" id="{26FA6C49-B7AF-445E-AF56-A7653AA734FA}"/>
              </a:ext>
            </a:extLst>
          </p:cNvPr>
          <p:cNvSpPr/>
          <p:nvPr/>
        </p:nvSpPr>
        <p:spPr>
          <a:xfrm>
            <a:off x="4757800" y="4192797"/>
            <a:ext cx="724854" cy="70813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6" name="Rectangle 85">
            <a:extLst>
              <a:ext uri="{FF2B5EF4-FFF2-40B4-BE49-F238E27FC236}">
                <a16:creationId xmlns:a16="http://schemas.microsoft.com/office/drawing/2014/main" id="{7C1674B8-CF31-4417-ADE4-F0955BB3FAD0}"/>
              </a:ext>
            </a:extLst>
          </p:cNvPr>
          <p:cNvSpPr/>
          <p:nvPr/>
        </p:nvSpPr>
        <p:spPr>
          <a:xfrm>
            <a:off x="5482654" y="4196599"/>
            <a:ext cx="724854" cy="70261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7" name="Rectangle 86">
            <a:extLst>
              <a:ext uri="{FF2B5EF4-FFF2-40B4-BE49-F238E27FC236}">
                <a16:creationId xmlns:a16="http://schemas.microsoft.com/office/drawing/2014/main" id="{53C9F28D-3505-45BF-A546-2FA8552D5659}"/>
              </a:ext>
            </a:extLst>
          </p:cNvPr>
          <p:cNvSpPr/>
          <p:nvPr/>
        </p:nvSpPr>
        <p:spPr>
          <a:xfrm>
            <a:off x="6197501" y="4195391"/>
            <a:ext cx="724854" cy="70119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9" name="Rectangle 88">
            <a:extLst>
              <a:ext uri="{FF2B5EF4-FFF2-40B4-BE49-F238E27FC236}">
                <a16:creationId xmlns:a16="http://schemas.microsoft.com/office/drawing/2014/main" id="{69E7E57D-FC04-4960-A16C-E8D5D3437275}"/>
              </a:ext>
            </a:extLst>
          </p:cNvPr>
          <p:cNvSpPr/>
          <p:nvPr/>
        </p:nvSpPr>
        <p:spPr>
          <a:xfrm rot="19930048">
            <a:off x="2780088" y="4741440"/>
            <a:ext cx="724854" cy="70302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0" name="Rectangle 89">
            <a:extLst>
              <a:ext uri="{FF2B5EF4-FFF2-40B4-BE49-F238E27FC236}">
                <a16:creationId xmlns:a16="http://schemas.microsoft.com/office/drawing/2014/main" id="{B521D762-F0AF-406A-A8B6-947CD749EAAC}"/>
              </a:ext>
            </a:extLst>
          </p:cNvPr>
          <p:cNvSpPr/>
          <p:nvPr/>
        </p:nvSpPr>
        <p:spPr>
          <a:xfrm rot="19930048">
            <a:off x="2147931" y="5074227"/>
            <a:ext cx="724854" cy="70302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1" name="Rectangle 90">
            <a:extLst>
              <a:ext uri="{FF2B5EF4-FFF2-40B4-BE49-F238E27FC236}">
                <a16:creationId xmlns:a16="http://schemas.microsoft.com/office/drawing/2014/main" id="{7A032FDB-24B8-4338-B6E1-29D79C4501B1}"/>
              </a:ext>
            </a:extLst>
          </p:cNvPr>
          <p:cNvSpPr/>
          <p:nvPr/>
        </p:nvSpPr>
        <p:spPr>
          <a:xfrm rot="19930048">
            <a:off x="1516427" y="5409279"/>
            <a:ext cx="724854" cy="70302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4" name="Rectangle 93">
            <a:extLst>
              <a:ext uri="{FF2B5EF4-FFF2-40B4-BE49-F238E27FC236}">
                <a16:creationId xmlns:a16="http://schemas.microsoft.com/office/drawing/2014/main" id="{9CF6F133-4226-43B9-B2A1-33E3F927E5B8}"/>
              </a:ext>
            </a:extLst>
          </p:cNvPr>
          <p:cNvSpPr/>
          <p:nvPr/>
        </p:nvSpPr>
        <p:spPr>
          <a:xfrm rot="1629978">
            <a:off x="8292874" y="4659419"/>
            <a:ext cx="724854" cy="70302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5" name="Rectangle 94">
            <a:extLst>
              <a:ext uri="{FF2B5EF4-FFF2-40B4-BE49-F238E27FC236}">
                <a16:creationId xmlns:a16="http://schemas.microsoft.com/office/drawing/2014/main" id="{54AE7006-33BF-4BC3-B3D0-50BBB3083077}"/>
              </a:ext>
            </a:extLst>
          </p:cNvPr>
          <p:cNvSpPr/>
          <p:nvPr/>
        </p:nvSpPr>
        <p:spPr>
          <a:xfrm rot="1629978">
            <a:off x="8936445" y="4996869"/>
            <a:ext cx="724854" cy="70302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6" name="Rectangle 95">
            <a:extLst>
              <a:ext uri="{FF2B5EF4-FFF2-40B4-BE49-F238E27FC236}">
                <a16:creationId xmlns:a16="http://schemas.microsoft.com/office/drawing/2014/main" id="{649B6DEA-E815-45E2-B64C-4D1144DB7A14}"/>
              </a:ext>
            </a:extLst>
          </p:cNvPr>
          <p:cNvSpPr/>
          <p:nvPr/>
        </p:nvSpPr>
        <p:spPr>
          <a:xfrm rot="1629978">
            <a:off x="9583637" y="5319754"/>
            <a:ext cx="724854" cy="70302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7" name="Rectangle 96">
            <a:extLst>
              <a:ext uri="{FF2B5EF4-FFF2-40B4-BE49-F238E27FC236}">
                <a16:creationId xmlns:a16="http://schemas.microsoft.com/office/drawing/2014/main" id="{AD891F57-B3D0-42EF-8927-B9F93BC4238C}"/>
              </a:ext>
            </a:extLst>
          </p:cNvPr>
          <p:cNvSpPr/>
          <p:nvPr/>
        </p:nvSpPr>
        <p:spPr>
          <a:xfrm rot="1629978">
            <a:off x="10226284" y="5650565"/>
            <a:ext cx="724854" cy="70302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8" name="Rectangle 97">
            <a:extLst>
              <a:ext uri="{FF2B5EF4-FFF2-40B4-BE49-F238E27FC236}">
                <a16:creationId xmlns:a16="http://schemas.microsoft.com/office/drawing/2014/main" id="{C577822F-BCB2-440C-8742-6914EAD27510}"/>
              </a:ext>
            </a:extLst>
          </p:cNvPr>
          <p:cNvSpPr/>
          <p:nvPr/>
        </p:nvSpPr>
        <p:spPr>
          <a:xfrm>
            <a:off x="5219446" y="2169757"/>
            <a:ext cx="724854" cy="71429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9" name="Rectangle 98">
            <a:extLst>
              <a:ext uri="{FF2B5EF4-FFF2-40B4-BE49-F238E27FC236}">
                <a16:creationId xmlns:a16="http://schemas.microsoft.com/office/drawing/2014/main" id="{E8CCBEEE-7627-4275-8A08-F6177EE6EC37}"/>
              </a:ext>
            </a:extLst>
          </p:cNvPr>
          <p:cNvSpPr/>
          <p:nvPr/>
        </p:nvSpPr>
        <p:spPr>
          <a:xfrm>
            <a:off x="6038787" y="3147513"/>
            <a:ext cx="724854" cy="70302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0" name="Rectangle 99">
            <a:extLst>
              <a:ext uri="{FF2B5EF4-FFF2-40B4-BE49-F238E27FC236}">
                <a16:creationId xmlns:a16="http://schemas.microsoft.com/office/drawing/2014/main" id="{D673226D-7B30-42AE-8D1B-8F3AFDF6D046}"/>
              </a:ext>
            </a:extLst>
          </p:cNvPr>
          <p:cNvSpPr/>
          <p:nvPr/>
        </p:nvSpPr>
        <p:spPr>
          <a:xfrm>
            <a:off x="4495477" y="2175633"/>
            <a:ext cx="724854" cy="70478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1" name="Rectangle 100">
            <a:extLst>
              <a:ext uri="{FF2B5EF4-FFF2-40B4-BE49-F238E27FC236}">
                <a16:creationId xmlns:a16="http://schemas.microsoft.com/office/drawing/2014/main" id="{4A9134C1-6F72-4228-B566-40632A579AB5}"/>
              </a:ext>
            </a:extLst>
          </p:cNvPr>
          <p:cNvSpPr/>
          <p:nvPr/>
        </p:nvSpPr>
        <p:spPr>
          <a:xfrm>
            <a:off x="7398316" y="2165384"/>
            <a:ext cx="724854" cy="71301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2" name="Rectangle 101">
            <a:extLst>
              <a:ext uri="{FF2B5EF4-FFF2-40B4-BE49-F238E27FC236}">
                <a16:creationId xmlns:a16="http://schemas.microsoft.com/office/drawing/2014/main" id="{26C56B68-31FE-43F0-9258-8ED2F8C9CD6E}"/>
              </a:ext>
            </a:extLst>
          </p:cNvPr>
          <p:cNvSpPr/>
          <p:nvPr/>
        </p:nvSpPr>
        <p:spPr>
          <a:xfrm>
            <a:off x="6686920" y="2167120"/>
            <a:ext cx="724854" cy="71301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4" name="Rectangle 103">
            <a:extLst>
              <a:ext uri="{FF2B5EF4-FFF2-40B4-BE49-F238E27FC236}">
                <a16:creationId xmlns:a16="http://schemas.microsoft.com/office/drawing/2014/main" id="{C9B443D9-D815-44FB-98E0-B4F6DE27BD37}"/>
              </a:ext>
            </a:extLst>
          </p:cNvPr>
          <p:cNvSpPr/>
          <p:nvPr/>
        </p:nvSpPr>
        <p:spPr>
          <a:xfrm rot="19930048">
            <a:off x="2029843" y="2627567"/>
            <a:ext cx="724854" cy="70302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5" name="Rectangle 104">
            <a:extLst>
              <a:ext uri="{FF2B5EF4-FFF2-40B4-BE49-F238E27FC236}">
                <a16:creationId xmlns:a16="http://schemas.microsoft.com/office/drawing/2014/main" id="{B1180641-6861-4328-B1F2-3DFE549A039C}"/>
              </a:ext>
            </a:extLst>
          </p:cNvPr>
          <p:cNvSpPr/>
          <p:nvPr/>
        </p:nvSpPr>
        <p:spPr>
          <a:xfrm rot="19930048">
            <a:off x="773265" y="3292998"/>
            <a:ext cx="724854" cy="70302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6" name="Rectangle 105">
            <a:extLst>
              <a:ext uri="{FF2B5EF4-FFF2-40B4-BE49-F238E27FC236}">
                <a16:creationId xmlns:a16="http://schemas.microsoft.com/office/drawing/2014/main" id="{9ECDCBBD-B9EF-4656-BAF9-E58FDB2E5489}"/>
              </a:ext>
            </a:extLst>
          </p:cNvPr>
          <p:cNvSpPr/>
          <p:nvPr/>
        </p:nvSpPr>
        <p:spPr>
          <a:xfrm rot="19930048">
            <a:off x="130535" y="3631062"/>
            <a:ext cx="724854" cy="70302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9" name="Rectangle 108">
            <a:extLst>
              <a:ext uri="{FF2B5EF4-FFF2-40B4-BE49-F238E27FC236}">
                <a16:creationId xmlns:a16="http://schemas.microsoft.com/office/drawing/2014/main" id="{EA7DD02D-2337-444A-911F-F7C9659D0108}"/>
              </a:ext>
            </a:extLst>
          </p:cNvPr>
          <p:cNvSpPr/>
          <p:nvPr/>
        </p:nvSpPr>
        <p:spPr>
          <a:xfrm rot="1629978">
            <a:off x="9976677" y="2917290"/>
            <a:ext cx="724854" cy="70302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0" name="Rectangle 109">
            <a:extLst>
              <a:ext uri="{FF2B5EF4-FFF2-40B4-BE49-F238E27FC236}">
                <a16:creationId xmlns:a16="http://schemas.microsoft.com/office/drawing/2014/main" id="{BB804851-0749-4C1B-B623-7FA1D56C4227}"/>
              </a:ext>
            </a:extLst>
          </p:cNvPr>
          <p:cNvSpPr/>
          <p:nvPr/>
        </p:nvSpPr>
        <p:spPr>
          <a:xfrm rot="1629978">
            <a:off x="10625615" y="3250485"/>
            <a:ext cx="724854" cy="70302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1" name="Rectangle 110">
            <a:extLst>
              <a:ext uri="{FF2B5EF4-FFF2-40B4-BE49-F238E27FC236}">
                <a16:creationId xmlns:a16="http://schemas.microsoft.com/office/drawing/2014/main" id="{514A7F14-305B-4475-88EC-6F17DBE48AC0}"/>
              </a:ext>
            </a:extLst>
          </p:cNvPr>
          <p:cNvSpPr/>
          <p:nvPr/>
        </p:nvSpPr>
        <p:spPr>
          <a:xfrm rot="1629978">
            <a:off x="11275867" y="3582298"/>
            <a:ext cx="724854" cy="70302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3" name="Rectangle 112">
            <a:extLst>
              <a:ext uri="{FF2B5EF4-FFF2-40B4-BE49-F238E27FC236}">
                <a16:creationId xmlns:a16="http://schemas.microsoft.com/office/drawing/2014/main" id="{8F8A58B7-BA0D-4760-BC2E-D360CC6C4D02}"/>
              </a:ext>
            </a:extLst>
          </p:cNvPr>
          <p:cNvSpPr/>
          <p:nvPr/>
        </p:nvSpPr>
        <p:spPr>
          <a:xfrm>
            <a:off x="5300549" y="1167826"/>
            <a:ext cx="751714" cy="70125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4" name="Rectangle 113">
            <a:extLst>
              <a:ext uri="{FF2B5EF4-FFF2-40B4-BE49-F238E27FC236}">
                <a16:creationId xmlns:a16="http://schemas.microsoft.com/office/drawing/2014/main" id="{17341943-8496-414C-AC61-D3F3DBDC493C}"/>
              </a:ext>
            </a:extLst>
          </p:cNvPr>
          <p:cNvSpPr/>
          <p:nvPr/>
        </p:nvSpPr>
        <p:spPr>
          <a:xfrm>
            <a:off x="6051241" y="1170279"/>
            <a:ext cx="751714" cy="698803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5" name="Rectangle 114">
            <a:extLst>
              <a:ext uri="{FF2B5EF4-FFF2-40B4-BE49-F238E27FC236}">
                <a16:creationId xmlns:a16="http://schemas.microsoft.com/office/drawing/2014/main" id="{234EE201-83EC-4FC9-A24B-FECBF5158CAE}"/>
              </a:ext>
            </a:extLst>
          </p:cNvPr>
          <p:cNvSpPr/>
          <p:nvPr/>
        </p:nvSpPr>
        <p:spPr>
          <a:xfrm>
            <a:off x="6792701" y="1161068"/>
            <a:ext cx="751714" cy="708013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6" name="Rectangle 115">
            <a:extLst>
              <a:ext uri="{FF2B5EF4-FFF2-40B4-BE49-F238E27FC236}">
                <a16:creationId xmlns:a16="http://schemas.microsoft.com/office/drawing/2014/main" id="{139566C3-59D8-4849-B9A5-8825918DF278}"/>
              </a:ext>
            </a:extLst>
          </p:cNvPr>
          <p:cNvSpPr/>
          <p:nvPr/>
        </p:nvSpPr>
        <p:spPr>
          <a:xfrm>
            <a:off x="4549909" y="1172732"/>
            <a:ext cx="751714" cy="70125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7" name="Rectangle 116">
            <a:extLst>
              <a:ext uri="{FF2B5EF4-FFF2-40B4-BE49-F238E27FC236}">
                <a16:creationId xmlns:a16="http://schemas.microsoft.com/office/drawing/2014/main" id="{E2549A42-D55D-4810-90DD-8E0A02363D95}"/>
              </a:ext>
            </a:extLst>
          </p:cNvPr>
          <p:cNvSpPr/>
          <p:nvPr/>
        </p:nvSpPr>
        <p:spPr>
          <a:xfrm>
            <a:off x="3792379" y="1167828"/>
            <a:ext cx="751714" cy="70478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9" name="Rectangle 118">
            <a:extLst>
              <a:ext uri="{FF2B5EF4-FFF2-40B4-BE49-F238E27FC236}">
                <a16:creationId xmlns:a16="http://schemas.microsoft.com/office/drawing/2014/main" id="{B5BADA2D-3EE1-42DB-A762-4BA1ADE4AB81}"/>
              </a:ext>
            </a:extLst>
          </p:cNvPr>
          <p:cNvSpPr/>
          <p:nvPr/>
        </p:nvSpPr>
        <p:spPr>
          <a:xfrm>
            <a:off x="7535700" y="1161591"/>
            <a:ext cx="751714" cy="70748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1" name="Rectangle 120">
            <a:extLst>
              <a:ext uri="{FF2B5EF4-FFF2-40B4-BE49-F238E27FC236}">
                <a16:creationId xmlns:a16="http://schemas.microsoft.com/office/drawing/2014/main" id="{583E25EF-5B56-4D74-BAFB-EE29D55FD401}"/>
              </a:ext>
            </a:extLst>
          </p:cNvPr>
          <p:cNvSpPr/>
          <p:nvPr/>
        </p:nvSpPr>
        <p:spPr>
          <a:xfrm rot="19930048">
            <a:off x="1476883" y="1747222"/>
            <a:ext cx="724854" cy="70302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2" name="Rectangle 121">
            <a:extLst>
              <a:ext uri="{FF2B5EF4-FFF2-40B4-BE49-F238E27FC236}">
                <a16:creationId xmlns:a16="http://schemas.microsoft.com/office/drawing/2014/main" id="{8E3A9651-9184-49C2-B401-4A36F71D538D}"/>
              </a:ext>
            </a:extLst>
          </p:cNvPr>
          <p:cNvSpPr/>
          <p:nvPr/>
        </p:nvSpPr>
        <p:spPr>
          <a:xfrm rot="19930048">
            <a:off x="831790" y="2092226"/>
            <a:ext cx="724854" cy="70302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3" name="Rectangle 122">
            <a:extLst>
              <a:ext uri="{FF2B5EF4-FFF2-40B4-BE49-F238E27FC236}">
                <a16:creationId xmlns:a16="http://schemas.microsoft.com/office/drawing/2014/main" id="{19610C58-18E2-4374-935D-97012FF62D7D}"/>
              </a:ext>
            </a:extLst>
          </p:cNvPr>
          <p:cNvSpPr/>
          <p:nvPr/>
        </p:nvSpPr>
        <p:spPr>
          <a:xfrm rot="19930048">
            <a:off x="191054" y="2437229"/>
            <a:ext cx="724854" cy="70302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5" name="Rectangle 124">
            <a:extLst>
              <a:ext uri="{FF2B5EF4-FFF2-40B4-BE49-F238E27FC236}">
                <a16:creationId xmlns:a16="http://schemas.microsoft.com/office/drawing/2014/main" id="{8E8063BD-7575-4DC9-AFFA-D1DA1AB7E554}"/>
              </a:ext>
            </a:extLst>
          </p:cNvPr>
          <p:cNvSpPr/>
          <p:nvPr/>
        </p:nvSpPr>
        <p:spPr>
          <a:xfrm rot="1629978">
            <a:off x="9260409" y="1383573"/>
            <a:ext cx="724854" cy="70302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6" name="Rectangle 125">
            <a:extLst>
              <a:ext uri="{FF2B5EF4-FFF2-40B4-BE49-F238E27FC236}">
                <a16:creationId xmlns:a16="http://schemas.microsoft.com/office/drawing/2014/main" id="{CF5C999A-92E3-419A-B886-418AC64993A4}"/>
              </a:ext>
            </a:extLst>
          </p:cNvPr>
          <p:cNvSpPr/>
          <p:nvPr/>
        </p:nvSpPr>
        <p:spPr>
          <a:xfrm rot="1629978">
            <a:off x="9888900" y="1712607"/>
            <a:ext cx="724854" cy="70302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7" name="Rectangle 126">
            <a:extLst>
              <a:ext uri="{FF2B5EF4-FFF2-40B4-BE49-F238E27FC236}">
                <a16:creationId xmlns:a16="http://schemas.microsoft.com/office/drawing/2014/main" id="{A923B7E0-6F7F-4EFC-B6F7-046460F54991}"/>
              </a:ext>
            </a:extLst>
          </p:cNvPr>
          <p:cNvSpPr/>
          <p:nvPr/>
        </p:nvSpPr>
        <p:spPr>
          <a:xfrm rot="1629978">
            <a:off x="10529636" y="2046467"/>
            <a:ext cx="724854" cy="70302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0" name="Rectangle 129">
            <a:extLst>
              <a:ext uri="{FF2B5EF4-FFF2-40B4-BE49-F238E27FC236}">
                <a16:creationId xmlns:a16="http://schemas.microsoft.com/office/drawing/2014/main" id="{D38923B7-5ECC-4AB0-ABCE-5128F01DDC0F}"/>
              </a:ext>
            </a:extLst>
          </p:cNvPr>
          <p:cNvSpPr/>
          <p:nvPr/>
        </p:nvSpPr>
        <p:spPr>
          <a:xfrm>
            <a:off x="4997474" y="182913"/>
            <a:ext cx="751714" cy="69119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2" name="Rectangle 131">
            <a:extLst>
              <a:ext uri="{FF2B5EF4-FFF2-40B4-BE49-F238E27FC236}">
                <a16:creationId xmlns:a16="http://schemas.microsoft.com/office/drawing/2014/main" id="{AFE1DB01-2B38-411E-A5C4-A0085FAAEE4E}"/>
              </a:ext>
            </a:extLst>
          </p:cNvPr>
          <p:cNvSpPr/>
          <p:nvPr/>
        </p:nvSpPr>
        <p:spPr>
          <a:xfrm>
            <a:off x="3540039" y="181820"/>
            <a:ext cx="751714" cy="69119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3" name="Rectangle 132">
            <a:extLst>
              <a:ext uri="{FF2B5EF4-FFF2-40B4-BE49-F238E27FC236}">
                <a16:creationId xmlns:a16="http://schemas.microsoft.com/office/drawing/2014/main" id="{AB7CBF93-4C16-43CF-A471-D95279DF7C04}"/>
              </a:ext>
            </a:extLst>
          </p:cNvPr>
          <p:cNvSpPr/>
          <p:nvPr/>
        </p:nvSpPr>
        <p:spPr>
          <a:xfrm>
            <a:off x="5749188" y="182913"/>
            <a:ext cx="751714" cy="69119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4" name="Rectangle 133">
            <a:extLst>
              <a:ext uri="{FF2B5EF4-FFF2-40B4-BE49-F238E27FC236}">
                <a16:creationId xmlns:a16="http://schemas.microsoft.com/office/drawing/2014/main" id="{877A1583-741B-4105-B4B7-575F898B4797}"/>
              </a:ext>
            </a:extLst>
          </p:cNvPr>
          <p:cNvSpPr/>
          <p:nvPr/>
        </p:nvSpPr>
        <p:spPr>
          <a:xfrm>
            <a:off x="6500902" y="173975"/>
            <a:ext cx="751714" cy="70013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5" name="Rectangle 134">
            <a:extLst>
              <a:ext uri="{FF2B5EF4-FFF2-40B4-BE49-F238E27FC236}">
                <a16:creationId xmlns:a16="http://schemas.microsoft.com/office/drawing/2014/main" id="{8CC80A81-485E-4786-A9BA-092EFA208146}"/>
              </a:ext>
            </a:extLst>
          </p:cNvPr>
          <p:cNvSpPr/>
          <p:nvPr/>
        </p:nvSpPr>
        <p:spPr>
          <a:xfrm>
            <a:off x="4262415" y="181820"/>
            <a:ext cx="751714" cy="69119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6" name="Rectangle 135">
            <a:extLst>
              <a:ext uri="{FF2B5EF4-FFF2-40B4-BE49-F238E27FC236}">
                <a16:creationId xmlns:a16="http://schemas.microsoft.com/office/drawing/2014/main" id="{3268C3AE-5048-4912-88EB-C4F4537F8375}"/>
              </a:ext>
            </a:extLst>
          </p:cNvPr>
          <p:cNvSpPr/>
          <p:nvPr/>
        </p:nvSpPr>
        <p:spPr>
          <a:xfrm>
            <a:off x="7246361" y="182913"/>
            <a:ext cx="751714" cy="69119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8" name="Rectangle 137">
            <a:extLst>
              <a:ext uri="{FF2B5EF4-FFF2-40B4-BE49-F238E27FC236}">
                <a16:creationId xmlns:a16="http://schemas.microsoft.com/office/drawing/2014/main" id="{0E0CC9C1-45A9-4A28-B5AB-C785AE1BF43E}"/>
              </a:ext>
            </a:extLst>
          </p:cNvPr>
          <p:cNvSpPr/>
          <p:nvPr/>
        </p:nvSpPr>
        <p:spPr>
          <a:xfrm rot="19930048">
            <a:off x="1745295" y="407061"/>
            <a:ext cx="724854" cy="70302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9" name="Rectangle 138">
            <a:extLst>
              <a:ext uri="{FF2B5EF4-FFF2-40B4-BE49-F238E27FC236}">
                <a16:creationId xmlns:a16="http://schemas.microsoft.com/office/drawing/2014/main" id="{D123FF10-A6B7-4691-988A-B3FE50CCE14D}"/>
              </a:ext>
            </a:extLst>
          </p:cNvPr>
          <p:cNvSpPr/>
          <p:nvPr/>
        </p:nvSpPr>
        <p:spPr>
          <a:xfrm rot="19930048">
            <a:off x="1102041" y="745212"/>
            <a:ext cx="724854" cy="70302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1" name="Rectangle 140">
            <a:extLst>
              <a:ext uri="{FF2B5EF4-FFF2-40B4-BE49-F238E27FC236}">
                <a16:creationId xmlns:a16="http://schemas.microsoft.com/office/drawing/2014/main" id="{3ED5DBDD-C9AE-4369-9DB2-5ACEA5C853C0}"/>
              </a:ext>
            </a:extLst>
          </p:cNvPr>
          <p:cNvSpPr/>
          <p:nvPr/>
        </p:nvSpPr>
        <p:spPr>
          <a:xfrm rot="1629978">
            <a:off x="9816207" y="374717"/>
            <a:ext cx="724854" cy="70302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2" name="Rectangle 141">
            <a:extLst>
              <a:ext uri="{FF2B5EF4-FFF2-40B4-BE49-F238E27FC236}">
                <a16:creationId xmlns:a16="http://schemas.microsoft.com/office/drawing/2014/main" id="{28FDCD2E-0F7F-4BF7-A65B-2A9DB484A93E}"/>
              </a:ext>
            </a:extLst>
          </p:cNvPr>
          <p:cNvSpPr/>
          <p:nvPr/>
        </p:nvSpPr>
        <p:spPr>
          <a:xfrm rot="1629978">
            <a:off x="10461044" y="703751"/>
            <a:ext cx="724854" cy="70302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C07C055-F6B9-463C-BE6C-32C9DEC9392A}"/>
              </a:ext>
            </a:extLst>
          </p:cNvPr>
          <p:cNvSpPr/>
          <p:nvPr/>
        </p:nvSpPr>
        <p:spPr>
          <a:xfrm>
            <a:off x="4750597" y="6240853"/>
            <a:ext cx="2741088" cy="53049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AF1C9F27-659E-4163-85BC-5F2904A4F826}"/>
              </a:ext>
            </a:extLst>
          </p:cNvPr>
          <p:cNvCxnSpPr>
            <a:cxnSpLocks/>
          </p:cNvCxnSpPr>
          <p:nvPr/>
        </p:nvCxnSpPr>
        <p:spPr>
          <a:xfrm>
            <a:off x="4750597" y="6596942"/>
            <a:ext cx="2741088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3" name="Straight Connector 142">
            <a:extLst>
              <a:ext uri="{FF2B5EF4-FFF2-40B4-BE49-F238E27FC236}">
                <a16:creationId xmlns:a16="http://schemas.microsoft.com/office/drawing/2014/main" id="{2894CDB3-7EEC-4168-9216-A357468CCEE4}"/>
              </a:ext>
            </a:extLst>
          </p:cNvPr>
          <p:cNvCxnSpPr>
            <a:cxnSpLocks/>
          </p:cNvCxnSpPr>
          <p:nvPr/>
        </p:nvCxnSpPr>
        <p:spPr>
          <a:xfrm>
            <a:off x="4750597" y="6403534"/>
            <a:ext cx="2741088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44" name="Rectangle 143">
            <a:extLst>
              <a:ext uri="{FF2B5EF4-FFF2-40B4-BE49-F238E27FC236}">
                <a16:creationId xmlns:a16="http://schemas.microsoft.com/office/drawing/2014/main" id="{53C9F28D-3505-45BF-A546-2FA8552D5659}"/>
              </a:ext>
            </a:extLst>
          </p:cNvPr>
          <p:cNvSpPr/>
          <p:nvPr/>
        </p:nvSpPr>
        <p:spPr>
          <a:xfrm>
            <a:off x="6925252" y="4197312"/>
            <a:ext cx="724854" cy="70302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6" name="Rectangle 145">
            <a:extLst>
              <a:ext uri="{FF2B5EF4-FFF2-40B4-BE49-F238E27FC236}">
                <a16:creationId xmlns:a16="http://schemas.microsoft.com/office/drawing/2014/main" id="{C577822F-BCB2-440C-8742-6914EAD27510}"/>
              </a:ext>
            </a:extLst>
          </p:cNvPr>
          <p:cNvSpPr/>
          <p:nvPr/>
        </p:nvSpPr>
        <p:spPr>
          <a:xfrm>
            <a:off x="5323321" y="3147061"/>
            <a:ext cx="724854" cy="70632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7" name="Rectangle 146">
            <a:extLst>
              <a:ext uri="{FF2B5EF4-FFF2-40B4-BE49-F238E27FC236}">
                <a16:creationId xmlns:a16="http://schemas.microsoft.com/office/drawing/2014/main" id="{C577822F-BCB2-440C-8742-6914EAD27510}"/>
              </a:ext>
            </a:extLst>
          </p:cNvPr>
          <p:cNvSpPr/>
          <p:nvPr/>
        </p:nvSpPr>
        <p:spPr>
          <a:xfrm>
            <a:off x="4600171" y="3147166"/>
            <a:ext cx="724854" cy="70302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8" name="Rectangle 147">
            <a:extLst>
              <a:ext uri="{FF2B5EF4-FFF2-40B4-BE49-F238E27FC236}">
                <a16:creationId xmlns:a16="http://schemas.microsoft.com/office/drawing/2014/main" id="{26C56B68-31FE-43F0-9258-8ED2F8C9CD6E}"/>
              </a:ext>
            </a:extLst>
          </p:cNvPr>
          <p:cNvSpPr/>
          <p:nvPr/>
        </p:nvSpPr>
        <p:spPr>
          <a:xfrm>
            <a:off x="6755508" y="3147063"/>
            <a:ext cx="724854" cy="70302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9" name="Rectangle 148">
            <a:extLst>
              <a:ext uri="{FF2B5EF4-FFF2-40B4-BE49-F238E27FC236}">
                <a16:creationId xmlns:a16="http://schemas.microsoft.com/office/drawing/2014/main" id="{4A9134C1-6F72-4228-B566-40632A579AB5}"/>
              </a:ext>
            </a:extLst>
          </p:cNvPr>
          <p:cNvSpPr/>
          <p:nvPr/>
        </p:nvSpPr>
        <p:spPr>
          <a:xfrm>
            <a:off x="7461738" y="3147061"/>
            <a:ext cx="724854" cy="70302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0" name="Rectangle 149">
            <a:extLst>
              <a:ext uri="{FF2B5EF4-FFF2-40B4-BE49-F238E27FC236}">
                <a16:creationId xmlns:a16="http://schemas.microsoft.com/office/drawing/2014/main" id="{D673226D-7B30-42AE-8D1B-8F3AFDF6D046}"/>
              </a:ext>
            </a:extLst>
          </p:cNvPr>
          <p:cNvSpPr/>
          <p:nvPr/>
        </p:nvSpPr>
        <p:spPr>
          <a:xfrm>
            <a:off x="3881746" y="3147062"/>
            <a:ext cx="724854" cy="70302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1" name="Rectangle 150">
            <a:extLst>
              <a:ext uri="{FF2B5EF4-FFF2-40B4-BE49-F238E27FC236}">
                <a16:creationId xmlns:a16="http://schemas.microsoft.com/office/drawing/2014/main" id="{C9B443D9-D815-44FB-98E0-B4F6DE27BD37}"/>
              </a:ext>
            </a:extLst>
          </p:cNvPr>
          <p:cNvSpPr/>
          <p:nvPr/>
        </p:nvSpPr>
        <p:spPr>
          <a:xfrm rot="19930048">
            <a:off x="2252315" y="3742117"/>
            <a:ext cx="724854" cy="70302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2" name="Rectangle 151">
            <a:extLst>
              <a:ext uri="{FF2B5EF4-FFF2-40B4-BE49-F238E27FC236}">
                <a16:creationId xmlns:a16="http://schemas.microsoft.com/office/drawing/2014/main" id="{C9B443D9-D815-44FB-98E0-B4F6DE27BD37}"/>
              </a:ext>
            </a:extLst>
          </p:cNvPr>
          <p:cNvSpPr/>
          <p:nvPr/>
        </p:nvSpPr>
        <p:spPr>
          <a:xfrm rot="19930048">
            <a:off x="1609147" y="4087122"/>
            <a:ext cx="724854" cy="70302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3" name="Rectangle 152">
            <a:extLst>
              <a:ext uri="{FF2B5EF4-FFF2-40B4-BE49-F238E27FC236}">
                <a16:creationId xmlns:a16="http://schemas.microsoft.com/office/drawing/2014/main" id="{C9B443D9-D815-44FB-98E0-B4F6DE27BD37}"/>
              </a:ext>
            </a:extLst>
          </p:cNvPr>
          <p:cNvSpPr/>
          <p:nvPr/>
        </p:nvSpPr>
        <p:spPr>
          <a:xfrm rot="19930048">
            <a:off x="965980" y="4424422"/>
            <a:ext cx="724854" cy="70302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4" name="Rectangle 153">
            <a:extLst>
              <a:ext uri="{FF2B5EF4-FFF2-40B4-BE49-F238E27FC236}">
                <a16:creationId xmlns:a16="http://schemas.microsoft.com/office/drawing/2014/main" id="{C9B443D9-D815-44FB-98E0-B4F6DE27BD37}"/>
              </a:ext>
            </a:extLst>
          </p:cNvPr>
          <p:cNvSpPr/>
          <p:nvPr/>
        </p:nvSpPr>
        <p:spPr>
          <a:xfrm rot="19930048">
            <a:off x="328053" y="4765326"/>
            <a:ext cx="724854" cy="70302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7" name="Rectangle 156">
            <a:extLst>
              <a:ext uri="{FF2B5EF4-FFF2-40B4-BE49-F238E27FC236}">
                <a16:creationId xmlns:a16="http://schemas.microsoft.com/office/drawing/2014/main" id="{BB804851-0749-4C1B-B623-7FA1D56C4227}"/>
              </a:ext>
            </a:extLst>
          </p:cNvPr>
          <p:cNvSpPr/>
          <p:nvPr/>
        </p:nvSpPr>
        <p:spPr>
          <a:xfrm rot="1629978">
            <a:off x="9035443" y="3717974"/>
            <a:ext cx="724854" cy="70302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8" name="Rectangle 157">
            <a:extLst>
              <a:ext uri="{FF2B5EF4-FFF2-40B4-BE49-F238E27FC236}">
                <a16:creationId xmlns:a16="http://schemas.microsoft.com/office/drawing/2014/main" id="{BB804851-0749-4C1B-B623-7FA1D56C4227}"/>
              </a:ext>
            </a:extLst>
          </p:cNvPr>
          <p:cNvSpPr/>
          <p:nvPr/>
        </p:nvSpPr>
        <p:spPr>
          <a:xfrm rot="1629978">
            <a:off x="9683371" y="4049799"/>
            <a:ext cx="724854" cy="70302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9" name="Rectangle 158">
            <a:extLst>
              <a:ext uri="{FF2B5EF4-FFF2-40B4-BE49-F238E27FC236}">
                <a16:creationId xmlns:a16="http://schemas.microsoft.com/office/drawing/2014/main" id="{D673226D-7B30-42AE-8D1B-8F3AFDF6D046}"/>
              </a:ext>
            </a:extLst>
          </p:cNvPr>
          <p:cNvSpPr/>
          <p:nvPr/>
        </p:nvSpPr>
        <p:spPr>
          <a:xfrm>
            <a:off x="3770286" y="2176671"/>
            <a:ext cx="724854" cy="70478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0" name="Rectangle 159">
            <a:extLst>
              <a:ext uri="{FF2B5EF4-FFF2-40B4-BE49-F238E27FC236}">
                <a16:creationId xmlns:a16="http://schemas.microsoft.com/office/drawing/2014/main" id="{4A9134C1-6F72-4228-B566-40632A579AB5}"/>
              </a:ext>
            </a:extLst>
          </p:cNvPr>
          <p:cNvSpPr/>
          <p:nvPr/>
        </p:nvSpPr>
        <p:spPr>
          <a:xfrm>
            <a:off x="8114437" y="2163177"/>
            <a:ext cx="724854" cy="713013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1" name="Rectangle 160">
            <a:extLst>
              <a:ext uri="{FF2B5EF4-FFF2-40B4-BE49-F238E27FC236}">
                <a16:creationId xmlns:a16="http://schemas.microsoft.com/office/drawing/2014/main" id="{3268C3AE-5048-4912-88EB-C4F4537F8375}"/>
              </a:ext>
            </a:extLst>
          </p:cNvPr>
          <p:cNvSpPr/>
          <p:nvPr/>
        </p:nvSpPr>
        <p:spPr>
          <a:xfrm>
            <a:off x="7995386" y="181998"/>
            <a:ext cx="751714" cy="69119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2" name="Rectangle 161">
            <a:extLst>
              <a:ext uri="{FF2B5EF4-FFF2-40B4-BE49-F238E27FC236}">
                <a16:creationId xmlns:a16="http://schemas.microsoft.com/office/drawing/2014/main" id="{3268C3AE-5048-4912-88EB-C4F4537F8375}"/>
              </a:ext>
            </a:extLst>
          </p:cNvPr>
          <p:cNvSpPr/>
          <p:nvPr/>
        </p:nvSpPr>
        <p:spPr>
          <a:xfrm>
            <a:off x="8744090" y="181820"/>
            <a:ext cx="751714" cy="69119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3" name="Rectangle 162">
            <a:extLst>
              <a:ext uri="{FF2B5EF4-FFF2-40B4-BE49-F238E27FC236}">
                <a16:creationId xmlns:a16="http://schemas.microsoft.com/office/drawing/2014/main" id="{AFE1DB01-2B38-411E-A5C4-A0085FAAEE4E}"/>
              </a:ext>
            </a:extLst>
          </p:cNvPr>
          <p:cNvSpPr/>
          <p:nvPr/>
        </p:nvSpPr>
        <p:spPr>
          <a:xfrm>
            <a:off x="2789830" y="181820"/>
            <a:ext cx="751714" cy="69119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3" name="Rectangle 82">
            <a:extLst>
              <a:ext uri="{FF2B5EF4-FFF2-40B4-BE49-F238E27FC236}">
                <a16:creationId xmlns:a16="http://schemas.microsoft.com/office/drawing/2014/main" id="{BB804851-0749-4C1B-B623-7FA1D56C4227}"/>
              </a:ext>
            </a:extLst>
          </p:cNvPr>
          <p:cNvSpPr/>
          <p:nvPr/>
        </p:nvSpPr>
        <p:spPr>
          <a:xfrm rot="1629978">
            <a:off x="10320736" y="4379194"/>
            <a:ext cx="724854" cy="70302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3" name="Rectangle 92">
            <a:extLst>
              <a:ext uri="{FF2B5EF4-FFF2-40B4-BE49-F238E27FC236}">
                <a16:creationId xmlns:a16="http://schemas.microsoft.com/office/drawing/2014/main" id="{A011DCD4-C30C-4F02-806F-F9411AD91C52}"/>
              </a:ext>
            </a:extLst>
          </p:cNvPr>
          <p:cNvSpPr/>
          <p:nvPr/>
        </p:nvSpPr>
        <p:spPr>
          <a:xfrm rot="1629978">
            <a:off x="8162087" y="5741477"/>
            <a:ext cx="724854" cy="70302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3" name="Rectangle 102">
            <a:extLst>
              <a:ext uri="{FF2B5EF4-FFF2-40B4-BE49-F238E27FC236}">
                <a16:creationId xmlns:a16="http://schemas.microsoft.com/office/drawing/2014/main" id="{BB804851-0749-4C1B-B623-7FA1D56C4227}"/>
              </a:ext>
            </a:extLst>
          </p:cNvPr>
          <p:cNvSpPr/>
          <p:nvPr/>
        </p:nvSpPr>
        <p:spPr>
          <a:xfrm rot="1629978">
            <a:off x="10965574" y="4713762"/>
            <a:ext cx="724854" cy="70302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54F1DF9E-E529-248F-FC63-5F8A39866F4F}"/>
              </a:ext>
            </a:extLst>
          </p:cNvPr>
          <p:cNvSpPr/>
          <p:nvPr/>
        </p:nvSpPr>
        <p:spPr>
          <a:xfrm rot="19930048">
            <a:off x="459247" y="1084409"/>
            <a:ext cx="724854" cy="70302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EA7366E7-A82A-CBE1-5321-1B91A3F55738}"/>
              </a:ext>
            </a:extLst>
          </p:cNvPr>
          <p:cNvSpPr/>
          <p:nvPr/>
        </p:nvSpPr>
        <p:spPr>
          <a:xfrm rot="1629978">
            <a:off x="11105003" y="1029708"/>
            <a:ext cx="724854" cy="70302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A4D8E36C-131B-4209-6418-FA8CBB91C89C}"/>
              </a:ext>
            </a:extLst>
          </p:cNvPr>
          <p:cNvSpPr/>
          <p:nvPr/>
        </p:nvSpPr>
        <p:spPr>
          <a:xfrm rot="19930048">
            <a:off x="2115048" y="1412983"/>
            <a:ext cx="724854" cy="70302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BA57BD9-13DE-AAA2-F071-1A1EFA86817E}"/>
              </a:ext>
            </a:extLst>
          </p:cNvPr>
          <p:cNvSpPr/>
          <p:nvPr/>
        </p:nvSpPr>
        <p:spPr>
          <a:xfrm>
            <a:off x="3038364" y="1173629"/>
            <a:ext cx="751714" cy="69761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A98ACA6-E7E4-6F67-909D-594D347CE033}"/>
              </a:ext>
            </a:extLst>
          </p:cNvPr>
          <p:cNvSpPr/>
          <p:nvPr/>
        </p:nvSpPr>
        <p:spPr>
          <a:xfrm>
            <a:off x="8286327" y="1161068"/>
            <a:ext cx="751714" cy="70748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D1ECFD4-E503-9130-D84A-2596AEF2F046}"/>
              </a:ext>
            </a:extLst>
          </p:cNvPr>
          <p:cNvSpPr/>
          <p:nvPr/>
        </p:nvSpPr>
        <p:spPr>
          <a:xfrm rot="1629978">
            <a:off x="11174788" y="2380327"/>
            <a:ext cx="724854" cy="70302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7FA3623-3B6A-CEDA-5D37-62ED3CFFF3D0}"/>
              </a:ext>
            </a:extLst>
          </p:cNvPr>
          <p:cNvSpPr/>
          <p:nvPr/>
        </p:nvSpPr>
        <p:spPr>
          <a:xfrm rot="19930048">
            <a:off x="1394097" y="2965616"/>
            <a:ext cx="724854" cy="70302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173680B6-BBF3-E6D6-B011-A7D8F35F8E0F}"/>
              </a:ext>
            </a:extLst>
          </p:cNvPr>
          <p:cNvSpPr/>
          <p:nvPr/>
        </p:nvSpPr>
        <p:spPr>
          <a:xfrm rot="1629978">
            <a:off x="9325782" y="2583430"/>
            <a:ext cx="724854" cy="70302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0229FB2F-1D4A-0EAF-F01D-F1564C9948DE}"/>
              </a:ext>
            </a:extLst>
          </p:cNvPr>
          <p:cNvSpPr/>
          <p:nvPr/>
        </p:nvSpPr>
        <p:spPr>
          <a:xfrm>
            <a:off x="3044532" y="2179268"/>
            <a:ext cx="724854" cy="70478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E9447AC8-9B66-4C4D-EEBB-F41F4157E6F9}"/>
              </a:ext>
            </a:extLst>
          </p:cNvPr>
          <p:cNvSpPr/>
          <p:nvPr/>
        </p:nvSpPr>
        <p:spPr>
          <a:xfrm>
            <a:off x="3153591" y="3145009"/>
            <a:ext cx="724854" cy="70302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EFE9D362-634E-F8DE-9575-19CCBAEA07ED}"/>
              </a:ext>
            </a:extLst>
          </p:cNvPr>
          <p:cNvSpPr/>
          <p:nvPr/>
        </p:nvSpPr>
        <p:spPr>
          <a:xfrm>
            <a:off x="8185991" y="3142313"/>
            <a:ext cx="724854" cy="713013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1137C9EB-D40B-3145-D10B-024E294E4FC0}"/>
              </a:ext>
            </a:extLst>
          </p:cNvPr>
          <p:cNvSpPr/>
          <p:nvPr/>
        </p:nvSpPr>
        <p:spPr>
          <a:xfrm rot="19930048">
            <a:off x="883062" y="5744688"/>
            <a:ext cx="724854" cy="70302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79231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_ip_UnifiedCompliancePolicyProperties xmlns="http://schemas.microsoft.com/sharepoint/v3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AD80CF326A2C9478B14D76A0166864F" ma:contentTypeVersion="16" ma:contentTypeDescription="Create a new document." ma:contentTypeScope="" ma:versionID="5ddf91632ca958e91abdeb0ca7dcf2f6">
  <xsd:schema xmlns:xsd="http://www.w3.org/2001/XMLSchema" xmlns:xs="http://www.w3.org/2001/XMLSchema" xmlns:p="http://schemas.microsoft.com/office/2006/metadata/properties" xmlns:ns1="http://schemas.microsoft.com/sharepoint/v3" xmlns:ns3="82ee985c-224d-416f-b8e0-8d1cb6a69a9a" xmlns:ns4="fc9a30ef-c534-470e-93fc-49ff03f85d5a" targetNamespace="http://schemas.microsoft.com/office/2006/metadata/properties" ma:root="true" ma:fieldsID="5dfb71ef74e207e6ba129ee9108ea58b" ns1:_="" ns3:_="" ns4:_="">
    <xsd:import namespace="http://schemas.microsoft.com/sharepoint/v3"/>
    <xsd:import namespace="82ee985c-224d-416f-b8e0-8d1cb6a69a9a"/>
    <xsd:import namespace="fc9a30ef-c534-470e-93fc-49ff03f85d5a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4:SharedWithUsers" minOccurs="0"/>
                <xsd:element ref="ns4:SharedWithDetails" minOccurs="0"/>
                <xsd:element ref="ns4:SharingHintHash" minOccurs="0"/>
                <xsd:element ref="ns1:_ip_UnifiedCompliancePolicyProperties" minOccurs="0"/>
                <xsd:element ref="ns1:_ip_UnifiedCompliancePolicyUIAction" minOccurs="0"/>
                <xsd:element ref="ns3:MediaServiceAutoKeyPoints" minOccurs="0"/>
                <xsd:element ref="ns3:MediaServiceKeyPoints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Location" minOccurs="0"/>
                <xsd:element ref="ns3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3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14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2ee985c-224d-416f-b8e0-8d1cb6a69a9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7" nillable="true" ma:displayName="Tags" ma:internalName="MediaServiceAutoTags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9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0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21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22" nillable="true" ma:displayName="Location" ma:internalName="MediaServiceLocation" ma:readOnly="true">
      <xsd:simpleType>
        <xsd:restriction base="dms:Text"/>
      </xsd:simpleType>
    </xsd:element>
    <xsd:element name="MediaLengthInSeconds" ma:index="23" nillable="true" ma:displayName="Length (seconds)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c9a30ef-c534-470e-93fc-49ff03f85d5a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2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5B620228-5D07-4192-9C37-94D027D1E106}">
  <ds:schemaRefs>
    <ds:schemaRef ds:uri="82ee985c-224d-416f-b8e0-8d1cb6a69a9a"/>
    <ds:schemaRef ds:uri="http://schemas.microsoft.com/office/2006/documentManagement/types"/>
    <ds:schemaRef ds:uri="http://schemas.openxmlformats.org/package/2006/metadata/core-properties"/>
    <ds:schemaRef ds:uri="http://purl.org/dc/elements/1.1/"/>
    <ds:schemaRef ds:uri="http://schemas.microsoft.com/office/infopath/2007/PartnerControls"/>
    <ds:schemaRef ds:uri="fc9a30ef-c534-470e-93fc-49ff03f85d5a"/>
    <ds:schemaRef ds:uri="http://purl.org/dc/terms/"/>
    <ds:schemaRef ds:uri="http://schemas.microsoft.com/sharepoint/v3"/>
    <ds:schemaRef ds:uri="http://schemas.microsoft.com/office/2006/metadata/properties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84CA70D3-7489-4FD8-90C5-FB150AF850B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82ee985c-224d-416f-b8e0-8d1cb6a69a9a"/>
    <ds:schemaRef ds:uri="fc9a30ef-c534-470e-93fc-49ff03f85d5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9A94E047-9175-4491-B4A5-72DC33ED7EB6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188</TotalTime>
  <Words>15</Words>
  <Application>Microsoft Office PowerPoint</Application>
  <PresentationFormat>Widescreen</PresentationFormat>
  <Paragraphs>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Menkin, Elyshia</dc:creator>
  <cp:lastModifiedBy>Jones, Natalie</cp:lastModifiedBy>
  <cp:revision>20</cp:revision>
  <cp:lastPrinted>2021-08-19T19:41:46Z</cp:lastPrinted>
  <dcterms:created xsi:type="dcterms:W3CDTF">2021-07-27T19:29:53Z</dcterms:created>
  <dcterms:modified xsi:type="dcterms:W3CDTF">2025-08-25T16:17:57Z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0x010100BAD80CF326A2C9478B14D76A0166864F</vt:lpwstr>
  </property>
</Properties>
</file>