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9296400" cy="14782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8559556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014400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728777" y="53118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654899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70796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796307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943084" y="5310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384200" y="381904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424179" y="224595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212159" y="2250334"/>
            <a:ext cx="927100" cy="884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937500" y="5832797"/>
            <a:ext cx="4171950" cy="9459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7937500" y="6144777"/>
            <a:ext cx="4171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872861" y="5832798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880810" y="6144777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880810" y="6449888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041208" y="4518546"/>
            <a:ext cx="4006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Room: 307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Levin Courtroom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23</a:t>
            </a: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Straight Connector 52"/>
          <p:cNvCxnSpPr/>
          <p:nvPr/>
        </p:nvCxnSpPr>
        <p:spPr>
          <a:xfrm>
            <a:off x="7937500" y="6449888"/>
            <a:ext cx="41719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54"/>
          <p:cNvSpPr/>
          <p:nvPr/>
        </p:nvSpPr>
        <p:spPr>
          <a:xfrm>
            <a:off x="3497074" y="224595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57"/>
          <p:cNvSpPr/>
          <p:nvPr/>
        </p:nvSpPr>
        <p:spPr>
          <a:xfrm>
            <a:off x="5350343" y="2250334"/>
            <a:ext cx="927100" cy="8846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64"/>
          <p:cNvSpPr/>
          <p:nvPr/>
        </p:nvSpPr>
        <p:spPr>
          <a:xfrm>
            <a:off x="6281674" y="224595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6"/>
          <p:cNvSpPr/>
          <p:nvPr/>
        </p:nvSpPr>
        <p:spPr>
          <a:xfrm>
            <a:off x="2239647" y="382032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3601F9-F483-16E6-BA9C-C9D619CF19B4}"/>
              </a:ext>
            </a:extLst>
          </p:cNvPr>
          <p:cNvSpPr/>
          <p:nvPr/>
        </p:nvSpPr>
        <p:spPr>
          <a:xfrm>
            <a:off x="9481874" y="5306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C0A72E-9035-6C37-A7F8-19E3AC5EA359}"/>
              </a:ext>
            </a:extLst>
          </p:cNvPr>
          <p:cNvSpPr/>
          <p:nvPr/>
        </p:nvSpPr>
        <p:spPr>
          <a:xfrm>
            <a:off x="2090474" y="5306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E14FE3-DC30-9051-83D2-701A9F8C1849}"/>
              </a:ext>
            </a:extLst>
          </p:cNvPr>
          <p:cNvSpPr/>
          <p:nvPr/>
        </p:nvSpPr>
        <p:spPr>
          <a:xfrm>
            <a:off x="10408972" y="5306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8563CE7-67B6-2E3F-0F23-63467247701A}"/>
              </a:ext>
            </a:extLst>
          </p:cNvPr>
          <p:cNvSpPr/>
          <p:nvPr/>
        </p:nvSpPr>
        <p:spPr>
          <a:xfrm>
            <a:off x="1164963" y="53069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AC34CC-D6FD-BC0E-655A-BA6E41BF4C1E}"/>
              </a:ext>
            </a:extLst>
          </p:cNvPr>
          <p:cNvSpPr/>
          <p:nvPr/>
        </p:nvSpPr>
        <p:spPr>
          <a:xfrm>
            <a:off x="8110730" y="224921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401582-C90C-5E85-372A-F65828DCB872}"/>
              </a:ext>
            </a:extLst>
          </p:cNvPr>
          <p:cNvSpPr/>
          <p:nvPr/>
        </p:nvSpPr>
        <p:spPr>
          <a:xfrm>
            <a:off x="2569489" y="2245959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41194A-4D39-702F-8AC8-C24D056B1E50}"/>
              </a:ext>
            </a:extLst>
          </p:cNvPr>
          <p:cNvSpPr/>
          <p:nvPr/>
        </p:nvSpPr>
        <p:spPr>
          <a:xfrm>
            <a:off x="9039683" y="2249058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6">
            <a:extLst>
              <a:ext uri="{FF2B5EF4-FFF2-40B4-BE49-F238E27FC236}">
                <a16:creationId xmlns:a16="http://schemas.microsoft.com/office/drawing/2014/main" id="{F1FD27F3-44F0-5A7F-6857-0A435CEFE03C}"/>
              </a:ext>
            </a:extLst>
          </p:cNvPr>
          <p:cNvSpPr/>
          <p:nvPr/>
        </p:nvSpPr>
        <p:spPr>
          <a:xfrm>
            <a:off x="1314416" y="381904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22B27BD-15DA-D34A-3BE8-CECCA3E364CB}"/>
              </a:ext>
            </a:extLst>
          </p:cNvPr>
          <p:cNvSpPr/>
          <p:nvPr/>
        </p:nvSpPr>
        <p:spPr>
          <a:xfrm>
            <a:off x="10303880" y="3819046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620228-5D07-4192-9C37-94D027D1E106}">
  <ds:schemaRefs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fc9a30ef-c534-470e-93fc-49ff03f85d5a"/>
    <ds:schemaRef ds:uri="82ee985c-224d-416f-b8e0-8d1cb6a69a9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Jones, Natalie</cp:lastModifiedBy>
  <cp:revision>16</cp:revision>
  <cp:lastPrinted>2021-08-09T14:29:40Z</cp:lastPrinted>
  <dcterms:created xsi:type="dcterms:W3CDTF">2021-07-27T19:29:53Z</dcterms:created>
  <dcterms:modified xsi:type="dcterms:W3CDTF">2025-08-25T16:01:13Z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