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000001-37E6-42A7-A54B-EC8D953F3A7D}" v="104" dt="2021-08-08T01:29:31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39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74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14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0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3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1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3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4674794" y="6125258"/>
            <a:ext cx="1720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Course: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674794" y="6565231"/>
            <a:ext cx="1720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Professor: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674794" y="6317610"/>
            <a:ext cx="1720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Semester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0453103" y="6161862"/>
            <a:ext cx="1949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Room: 302</a:t>
            </a:r>
            <a:b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Capacity: 57</a:t>
            </a:r>
          </a:p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Seating Chart</a:t>
            </a:r>
            <a:endParaRPr lang="en-US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Maryland Carey School of La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29" y="6286500"/>
            <a:ext cx="1482561" cy="423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B1EA914-EDDA-4CEA-9275-A9873951809A}"/>
              </a:ext>
            </a:extLst>
          </p:cNvPr>
          <p:cNvSpPr/>
          <p:nvPr/>
        </p:nvSpPr>
        <p:spPr>
          <a:xfrm>
            <a:off x="5380112" y="1301746"/>
            <a:ext cx="751714" cy="6997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CD964D38-35DD-4F70-B0A5-267C3EA73C5F}"/>
              </a:ext>
            </a:extLst>
          </p:cNvPr>
          <p:cNvSpPr/>
          <p:nvPr/>
        </p:nvSpPr>
        <p:spPr>
          <a:xfrm rot="19930048">
            <a:off x="4512412" y="475173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F9C1A93C-3760-47D3-8B28-E2D81A83A9B9}"/>
              </a:ext>
            </a:extLst>
          </p:cNvPr>
          <p:cNvSpPr/>
          <p:nvPr/>
        </p:nvSpPr>
        <p:spPr>
          <a:xfrm rot="19930048">
            <a:off x="3871611" y="508833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91D64FF9-F670-400F-A19C-1359F7E74E35}"/>
              </a:ext>
            </a:extLst>
          </p:cNvPr>
          <p:cNvSpPr/>
          <p:nvPr/>
        </p:nvSpPr>
        <p:spPr>
          <a:xfrm rot="1629978">
            <a:off x="6936017" y="475357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011DCD4-C30C-4F02-806F-F9411AD91C52}"/>
              </a:ext>
            </a:extLst>
          </p:cNvPr>
          <p:cNvSpPr/>
          <p:nvPr/>
        </p:nvSpPr>
        <p:spPr>
          <a:xfrm rot="1629978">
            <a:off x="7582235" y="509018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72331F95-2997-4EBC-A033-422FB1A572F3}"/>
              </a:ext>
            </a:extLst>
          </p:cNvPr>
          <p:cNvSpPr/>
          <p:nvPr/>
        </p:nvSpPr>
        <p:spPr>
          <a:xfrm>
            <a:off x="4674447" y="347720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26FA6C49-B7AF-445E-AF56-A7653AA734FA}"/>
              </a:ext>
            </a:extLst>
          </p:cNvPr>
          <p:cNvSpPr/>
          <p:nvPr/>
        </p:nvSpPr>
        <p:spPr>
          <a:xfrm>
            <a:off x="5368083" y="3475566"/>
            <a:ext cx="724854" cy="7043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7C1674B8-CF31-4417-ADE4-F0955BB3FAD0}"/>
              </a:ext>
            </a:extLst>
          </p:cNvPr>
          <p:cNvSpPr/>
          <p:nvPr/>
        </p:nvSpPr>
        <p:spPr>
          <a:xfrm>
            <a:off x="6081676" y="347703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53C9F28D-3505-45BF-A546-2FA8552D5659}"/>
              </a:ext>
            </a:extLst>
          </p:cNvPr>
          <p:cNvSpPr/>
          <p:nvPr/>
        </p:nvSpPr>
        <p:spPr>
          <a:xfrm>
            <a:off x="6792701" y="347685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0FB5EFEE-2987-4B28-9710-FC939994E68D}"/>
              </a:ext>
            </a:extLst>
          </p:cNvPr>
          <p:cNvSpPr/>
          <p:nvPr/>
        </p:nvSpPr>
        <p:spPr>
          <a:xfrm rot="19930048">
            <a:off x="3507518" y="3883527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69E7E57D-FC04-4960-A16C-E8D5D3437275}"/>
              </a:ext>
            </a:extLst>
          </p:cNvPr>
          <p:cNvSpPr/>
          <p:nvPr/>
        </p:nvSpPr>
        <p:spPr>
          <a:xfrm rot="19930048">
            <a:off x="2862396" y="422278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B521D762-F0AF-406A-A8B6-947CD749EAAC}"/>
              </a:ext>
            </a:extLst>
          </p:cNvPr>
          <p:cNvSpPr/>
          <p:nvPr/>
        </p:nvSpPr>
        <p:spPr>
          <a:xfrm rot="19930048">
            <a:off x="2225915" y="455287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7A032FDB-24B8-4338-B6E1-29D79C4501B1}"/>
              </a:ext>
            </a:extLst>
          </p:cNvPr>
          <p:cNvSpPr/>
          <p:nvPr/>
        </p:nvSpPr>
        <p:spPr>
          <a:xfrm rot="19930048">
            <a:off x="1594605" y="489115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C5133A45-1CC4-4534-97FB-5C6CB3D0FA2B}"/>
              </a:ext>
            </a:extLst>
          </p:cNvPr>
          <p:cNvSpPr/>
          <p:nvPr/>
        </p:nvSpPr>
        <p:spPr>
          <a:xfrm rot="1629978">
            <a:off x="8065173" y="384900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9CF6F133-4226-43B9-B2A1-33E3F927E5B8}"/>
              </a:ext>
            </a:extLst>
          </p:cNvPr>
          <p:cNvSpPr/>
          <p:nvPr/>
        </p:nvSpPr>
        <p:spPr>
          <a:xfrm rot="1629978">
            <a:off x="8700992" y="417510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54AE7006-33BF-4BC3-B3D0-50BBB3083077}"/>
              </a:ext>
            </a:extLst>
          </p:cNvPr>
          <p:cNvSpPr/>
          <p:nvPr/>
        </p:nvSpPr>
        <p:spPr>
          <a:xfrm rot="1629978">
            <a:off x="9346196" y="450845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649B6DEA-E815-45E2-B64C-4D1144DB7A14}"/>
              </a:ext>
            </a:extLst>
          </p:cNvPr>
          <p:cNvSpPr/>
          <p:nvPr/>
        </p:nvSpPr>
        <p:spPr>
          <a:xfrm rot="1629978">
            <a:off x="9996421" y="484179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C577822F-BCB2-440C-8742-6914EAD27510}"/>
              </a:ext>
            </a:extLst>
          </p:cNvPr>
          <p:cNvSpPr/>
          <p:nvPr/>
        </p:nvSpPr>
        <p:spPr>
          <a:xfrm>
            <a:off x="4974154" y="241524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E8CCBEEE-7627-4275-8A08-F6177EE6EC37}"/>
              </a:ext>
            </a:extLst>
          </p:cNvPr>
          <p:cNvSpPr/>
          <p:nvPr/>
        </p:nvSpPr>
        <p:spPr>
          <a:xfrm>
            <a:off x="5700309" y="241524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D673226D-7B30-42AE-8D1B-8F3AFDF6D046}"/>
              </a:ext>
            </a:extLst>
          </p:cNvPr>
          <p:cNvSpPr/>
          <p:nvPr/>
        </p:nvSpPr>
        <p:spPr>
          <a:xfrm>
            <a:off x="4245558" y="2414577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4A9134C1-6F72-4228-B566-40632A579AB5}"/>
              </a:ext>
            </a:extLst>
          </p:cNvPr>
          <p:cNvSpPr/>
          <p:nvPr/>
        </p:nvSpPr>
        <p:spPr>
          <a:xfrm>
            <a:off x="7147871" y="2415267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26C56B68-31FE-43F0-9258-8ED2F8C9CD6E}"/>
              </a:ext>
            </a:extLst>
          </p:cNvPr>
          <p:cNvSpPr/>
          <p:nvPr/>
        </p:nvSpPr>
        <p:spPr>
          <a:xfrm>
            <a:off x="6419123" y="2414577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D98C3611-0D82-408A-AF9A-58186A20A823}"/>
              </a:ext>
            </a:extLst>
          </p:cNvPr>
          <p:cNvSpPr/>
          <p:nvPr/>
        </p:nvSpPr>
        <p:spPr>
          <a:xfrm rot="19930048">
            <a:off x="2587216" y="304481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C9B443D9-D815-44FB-98E0-B4F6DE27BD37}"/>
              </a:ext>
            </a:extLst>
          </p:cNvPr>
          <p:cNvSpPr/>
          <p:nvPr/>
        </p:nvSpPr>
        <p:spPr>
          <a:xfrm rot="19930048">
            <a:off x="1948658" y="337758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B1180641-6861-4328-B1F2-3DFE549A039C}"/>
              </a:ext>
            </a:extLst>
          </p:cNvPr>
          <p:cNvSpPr/>
          <p:nvPr/>
        </p:nvSpPr>
        <p:spPr>
          <a:xfrm rot="19930048">
            <a:off x="1315059" y="371224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9ECDCBBD-B9EF-4656-BAF9-E58FDB2E5489}"/>
              </a:ext>
            </a:extLst>
          </p:cNvPr>
          <p:cNvSpPr/>
          <p:nvPr/>
        </p:nvSpPr>
        <p:spPr>
          <a:xfrm rot="19930048">
            <a:off x="679956" y="404775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22BD6A4E-86AD-4766-9640-2FF08EF792F2}"/>
              </a:ext>
            </a:extLst>
          </p:cNvPr>
          <p:cNvSpPr/>
          <p:nvPr/>
        </p:nvSpPr>
        <p:spPr>
          <a:xfrm rot="1629978">
            <a:off x="8891951" y="299288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A7DD02D-2337-444A-911F-F7C9659D0108}"/>
              </a:ext>
            </a:extLst>
          </p:cNvPr>
          <p:cNvSpPr/>
          <p:nvPr/>
        </p:nvSpPr>
        <p:spPr>
          <a:xfrm rot="1629978">
            <a:off x="9537896" y="332623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BB804851-0749-4C1B-B623-7FA1D56C4227}"/>
              </a:ext>
            </a:extLst>
          </p:cNvPr>
          <p:cNvSpPr/>
          <p:nvPr/>
        </p:nvSpPr>
        <p:spPr>
          <a:xfrm rot="1629978">
            <a:off x="10187610" y="365958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8F8A58B7-BA0D-4760-BC2E-D360CC6C4D02}"/>
              </a:ext>
            </a:extLst>
          </p:cNvPr>
          <p:cNvSpPr/>
          <p:nvPr/>
        </p:nvSpPr>
        <p:spPr>
          <a:xfrm>
            <a:off x="4636104" y="1299041"/>
            <a:ext cx="751714" cy="6970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7341943-8496-414C-AC61-D3F3DBDC493C}"/>
              </a:ext>
            </a:extLst>
          </p:cNvPr>
          <p:cNvSpPr/>
          <p:nvPr/>
        </p:nvSpPr>
        <p:spPr>
          <a:xfrm>
            <a:off x="6124161" y="1301747"/>
            <a:ext cx="751714" cy="6997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234EE201-83EC-4FC9-A24B-FECBF5158CAE}"/>
              </a:ext>
            </a:extLst>
          </p:cNvPr>
          <p:cNvSpPr/>
          <p:nvPr/>
        </p:nvSpPr>
        <p:spPr>
          <a:xfrm>
            <a:off x="6875436" y="1301746"/>
            <a:ext cx="751714" cy="69973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139566C3-59D8-4849-B9A5-8825918DF278}"/>
              </a:ext>
            </a:extLst>
          </p:cNvPr>
          <p:cNvSpPr/>
          <p:nvPr/>
        </p:nvSpPr>
        <p:spPr>
          <a:xfrm>
            <a:off x="3884788" y="1298979"/>
            <a:ext cx="751714" cy="7025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94EBDE6B-9B5B-4116-8527-99ED796ABB2D}"/>
              </a:ext>
            </a:extLst>
          </p:cNvPr>
          <p:cNvSpPr/>
          <p:nvPr/>
        </p:nvSpPr>
        <p:spPr>
          <a:xfrm rot="19930048">
            <a:off x="2730809" y="157956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83E25EF-5B56-4D74-BAFB-EE29D55FD401}"/>
              </a:ext>
            </a:extLst>
          </p:cNvPr>
          <p:cNvSpPr/>
          <p:nvPr/>
        </p:nvSpPr>
        <p:spPr>
          <a:xfrm rot="19930048">
            <a:off x="2105855" y="191497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8E3A9651-9184-49C2-B401-4A36F71D538D}"/>
              </a:ext>
            </a:extLst>
          </p:cNvPr>
          <p:cNvSpPr/>
          <p:nvPr/>
        </p:nvSpPr>
        <p:spPr>
          <a:xfrm rot="19930048">
            <a:off x="1470322" y="225078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7AE2D281-24F0-457E-9B50-B1D23B481AE6}"/>
              </a:ext>
            </a:extLst>
          </p:cNvPr>
          <p:cNvSpPr/>
          <p:nvPr/>
        </p:nvSpPr>
        <p:spPr>
          <a:xfrm rot="1629978">
            <a:off x="8738216" y="154648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E8063BD-7575-4DC9-AFFA-D1DA1AB7E554}"/>
              </a:ext>
            </a:extLst>
          </p:cNvPr>
          <p:cNvSpPr/>
          <p:nvPr/>
        </p:nvSpPr>
        <p:spPr>
          <a:xfrm rot="1629978">
            <a:off x="9376658" y="186827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DAABE9FC-4DE7-4A04-9E96-EADBA6CD4CEF}"/>
              </a:ext>
            </a:extLst>
          </p:cNvPr>
          <p:cNvSpPr/>
          <p:nvPr/>
        </p:nvSpPr>
        <p:spPr>
          <a:xfrm>
            <a:off x="5705831" y="191610"/>
            <a:ext cx="751714" cy="6930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FEB3365-3384-4F2E-9F2F-93B4F48D65D1}"/>
              </a:ext>
            </a:extLst>
          </p:cNvPr>
          <p:cNvSpPr/>
          <p:nvPr/>
        </p:nvSpPr>
        <p:spPr>
          <a:xfrm>
            <a:off x="7197008" y="192711"/>
            <a:ext cx="751714" cy="6936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D38923B7-5ECC-4AB0-ABCE-5128F01DDC0F}"/>
              </a:ext>
            </a:extLst>
          </p:cNvPr>
          <p:cNvSpPr/>
          <p:nvPr/>
        </p:nvSpPr>
        <p:spPr>
          <a:xfrm>
            <a:off x="4215461" y="193506"/>
            <a:ext cx="751714" cy="691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30B40075-9387-407B-A423-2E4757D4B02D}"/>
              </a:ext>
            </a:extLst>
          </p:cNvPr>
          <p:cNvSpPr/>
          <p:nvPr/>
        </p:nvSpPr>
        <p:spPr>
          <a:xfrm>
            <a:off x="4960916" y="192301"/>
            <a:ext cx="751714" cy="6941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AB7CBF93-4C16-43CF-A471-D95279DF7C04}"/>
              </a:ext>
            </a:extLst>
          </p:cNvPr>
          <p:cNvSpPr/>
          <p:nvPr/>
        </p:nvSpPr>
        <p:spPr>
          <a:xfrm>
            <a:off x="6450801" y="193506"/>
            <a:ext cx="751714" cy="691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877A1583-741B-4105-B4B7-575F898B4797}"/>
              </a:ext>
            </a:extLst>
          </p:cNvPr>
          <p:cNvSpPr/>
          <p:nvPr/>
        </p:nvSpPr>
        <p:spPr>
          <a:xfrm>
            <a:off x="7950335" y="192301"/>
            <a:ext cx="751714" cy="6876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D03E4A20-BE3E-428F-A62A-D4E6BE936003}"/>
              </a:ext>
            </a:extLst>
          </p:cNvPr>
          <p:cNvSpPr/>
          <p:nvPr/>
        </p:nvSpPr>
        <p:spPr>
          <a:xfrm rot="19930048">
            <a:off x="2190776" y="461055"/>
            <a:ext cx="724854" cy="7094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0E0CC9C1-45A9-4A28-B5AB-C785AE1BF43E}"/>
              </a:ext>
            </a:extLst>
          </p:cNvPr>
          <p:cNvSpPr/>
          <p:nvPr/>
        </p:nvSpPr>
        <p:spPr>
          <a:xfrm rot="19930048">
            <a:off x="1543788" y="80249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D123FF10-A6B7-4691-988A-B3FE50CCE14D}"/>
              </a:ext>
            </a:extLst>
          </p:cNvPr>
          <p:cNvSpPr/>
          <p:nvPr/>
        </p:nvSpPr>
        <p:spPr>
          <a:xfrm rot="19930048">
            <a:off x="901299" y="113789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9AE8C47B-FA6E-4922-B3DF-87DE48FAEF89}"/>
              </a:ext>
            </a:extLst>
          </p:cNvPr>
          <p:cNvSpPr/>
          <p:nvPr/>
        </p:nvSpPr>
        <p:spPr>
          <a:xfrm rot="1629978">
            <a:off x="9246783" y="46708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3ED5DBDD-C9AE-4369-9DB2-5ACEA5C853C0}"/>
              </a:ext>
            </a:extLst>
          </p:cNvPr>
          <p:cNvSpPr/>
          <p:nvPr/>
        </p:nvSpPr>
        <p:spPr>
          <a:xfrm rot="1629978">
            <a:off x="9894786" y="80045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07C055-F6B9-463C-BE6C-32C9DEC9392A}"/>
              </a:ext>
            </a:extLst>
          </p:cNvPr>
          <p:cNvSpPr/>
          <p:nvPr/>
        </p:nvSpPr>
        <p:spPr>
          <a:xfrm>
            <a:off x="4717830" y="6147998"/>
            <a:ext cx="2741088" cy="6470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F1C9F27-659E-4163-85BC-5F2904A4F826}"/>
              </a:ext>
            </a:extLst>
          </p:cNvPr>
          <p:cNvCxnSpPr>
            <a:cxnSpLocks/>
          </p:cNvCxnSpPr>
          <p:nvPr/>
        </p:nvCxnSpPr>
        <p:spPr>
          <a:xfrm>
            <a:off x="4711132" y="6350972"/>
            <a:ext cx="27410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2894CDB3-7EEC-4168-9216-A357468CCEE4}"/>
              </a:ext>
            </a:extLst>
          </p:cNvPr>
          <p:cNvCxnSpPr>
            <a:cxnSpLocks/>
          </p:cNvCxnSpPr>
          <p:nvPr/>
        </p:nvCxnSpPr>
        <p:spPr>
          <a:xfrm>
            <a:off x="4711132" y="6586200"/>
            <a:ext cx="27410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BB804851-0749-4C1B-B623-7FA1D56C4227}"/>
              </a:ext>
            </a:extLst>
          </p:cNvPr>
          <p:cNvSpPr/>
          <p:nvPr/>
        </p:nvSpPr>
        <p:spPr>
          <a:xfrm rot="1629978">
            <a:off x="10825192" y="399019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234EE201-83EC-4FC9-A24B-FECBF5158CAE}"/>
              </a:ext>
            </a:extLst>
          </p:cNvPr>
          <p:cNvSpPr/>
          <p:nvPr/>
        </p:nvSpPr>
        <p:spPr>
          <a:xfrm>
            <a:off x="7628470" y="1298979"/>
            <a:ext cx="751714" cy="7036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8E8063BD-7575-4DC9-AFFA-D1DA1AB7E554}"/>
              </a:ext>
            </a:extLst>
          </p:cNvPr>
          <p:cNvSpPr/>
          <p:nvPr/>
        </p:nvSpPr>
        <p:spPr>
          <a:xfrm rot="1629978">
            <a:off x="10011563" y="219641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D38923B7-5ECC-4AB0-ABCE-5128F01DDC0F}"/>
              </a:ext>
            </a:extLst>
          </p:cNvPr>
          <p:cNvSpPr/>
          <p:nvPr/>
        </p:nvSpPr>
        <p:spPr>
          <a:xfrm>
            <a:off x="3478285" y="193526"/>
            <a:ext cx="751714" cy="691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1E899ED-B460-3E26-EE5E-A368D4C7D34B}"/>
              </a:ext>
            </a:extLst>
          </p:cNvPr>
          <p:cNvSpPr/>
          <p:nvPr/>
        </p:nvSpPr>
        <p:spPr>
          <a:xfrm rot="19930048">
            <a:off x="835690" y="258492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E62E2D4-219C-4E75-9833-23D75158E9FC}"/>
              </a:ext>
            </a:extLst>
          </p:cNvPr>
          <p:cNvSpPr/>
          <p:nvPr/>
        </p:nvSpPr>
        <p:spPr>
          <a:xfrm rot="1629978">
            <a:off x="10658659" y="253275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F916E5-BCB6-AD80-40CE-D82C401CDEEC}"/>
              </a:ext>
            </a:extLst>
          </p:cNvPr>
          <p:cNvSpPr/>
          <p:nvPr/>
        </p:nvSpPr>
        <p:spPr>
          <a:xfrm>
            <a:off x="3521605" y="241574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8AFF80-2E30-D3CF-4A10-A0F1A1130AB9}"/>
              </a:ext>
            </a:extLst>
          </p:cNvPr>
          <p:cNvSpPr/>
          <p:nvPr/>
        </p:nvSpPr>
        <p:spPr>
          <a:xfrm>
            <a:off x="7867105" y="242162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92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D80CF326A2C9478B14D76A0166864F" ma:contentTypeVersion="16" ma:contentTypeDescription="Create a new document." ma:contentTypeScope="" ma:versionID="5ddf91632ca958e91abdeb0ca7dcf2f6">
  <xsd:schema xmlns:xsd="http://www.w3.org/2001/XMLSchema" xmlns:xs="http://www.w3.org/2001/XMLSchema" xmlns:p="http://schemas.microsoft.com/office/2006/metadata/properties" xmlns:ns1="http://schemas.microsoft.com/sharepoint/v3" xmlns:ns3="82ee985c-224d-416f-b8e0-8d1cb6a69a9a" xmlns:ns4="fc9a30ef-c534-470e-93fc-49ff03f85d5a" targetNamespace="http://schemas.microsoft.com/office/2006/metadata/properties" ma:root="true" ma:fieldsID="5dfb71ef74e207e6ba129ee9108ea58b" ns1:_="" ns3:_="" ns4:_="">
    <xsd:import namespace="http://schemas.microsoft.com/sharepoint/v3"/>
    <xsd:import namespace="82ee985c-224d-416f-b8e0-8d1cb6a69a9a"/>
    <xsd:import namespace="fc9a30ef-c534-470e-93fc-49ff03f85d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ee985c-224d-416f-b8e0-8d1cb6a69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9a30ef-c534-470e-93fc-49ff03f85d5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A94E047-9175-4491-B4A5-72DC33ED7E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620228-5D07-4192-9C37-94D027D1E106}">
  <ds:schemaRefs>
    <ds:schemaRef ds:uri="http://purl.org/dc/dcmitype/"/>
    <ds:schemaRef ds:uri="http://schemas.microsoft.com/sharepoint/v3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fc9a30ef-c534-470e-93fc-49ff03f85d5a"/>
    <ds:schemaRef ds:uri="82ee985c-224d-416f-b8e0-8d1cb6a69a9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4CA70D3-7489-4FD8-90C5-FB150AF850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2ee985c-224d-416f-b8e0-8d1cb6a69a9a"/>
    <ds:schemaRef ds:uri="fc9a30ef-c534-470e-93fc-49ff03f85d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15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Menkin, Elyshia</dc:creator>
  <cp:lastModifiedBy>Jones, Natalie</cp:lastModifiedBy>
  <cp:revision>12</cp:revision>
  <dcterms:created xsi:type="dcterms:W3CDTF">2021-07-27T19:29:53Z</dcterms:created>
  <dcterms:modified xsi:type="dcterms:W3CDTF">2025-08-25T16:08:01Z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0x010100BAD80CF326A2C9478B14D76A0166864F</vt:lpwstr>
  </property>
</Properties>
</file>