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6512743" y="508190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638014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676409" y="316499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562918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76409" y="202684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710914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8097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343001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267905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192809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0360" y="508190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529310" y="229236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9529310" y="318231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529310" y="405399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9294560" y="508479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8367460" y="508190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64738" y="508190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738955" y="508556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487822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741877" y="6121400"/>
            <a:ext cx="3335823" cy="6763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8685977" y="607060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685977" y="6287081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685977" y="6526311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-965451" y="5874435"/>
            <a:ext cx="3924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300 A/B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24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6" y="60235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5585126" y="508190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9117713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529845" y="140491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8741877" y="6319439"/>
            <a:ext cx="3335823" cy="3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742304" y="6558602"/>
            <a:ext cx="3335823" cy="3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BC97FE65-6EFB-194A-C8B3-C59B0F7150C5}"/>
              </a:ext>
            </a:extLst>
          </p:cNvPr>
          <p:cNvSpPr/>
          <p:nvPr/>
        </p:nvSpPr>
        <p:spPr>
          <a:xfrm>
            <a:off x="2811855" y="508190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E5562F-8EA8-D68E-50D2-EE43FCEEBE93}"/>
              </a:ext>
            </a:extLst>
          </p:cNvPr>
          <p:cNvSpPr/>
          <p:nvPr/>
        </p:nvSpPr>
        <p:spPr>
          <a:xfrm>
            <a:off x="1880224" y="508190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620228-5D07-4192-9C37-94D027D1E106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82ee985c-224d-416f-b8e0-8d1cb6a69a9a"/>
    <ds:schemaRef ds:uri="fc9a30ef-c534-470e-93fc-49ff03f85d5a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8</cp:revision>
  <dcterms:created xsi:type="dcterms:W3CDTF">2021-07-27T19:29:53Z</dcterms:created>
  <dcterms:modified xsi:type="dcterms:W3CDTF">2025-08-25T17:12:59Z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