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9156642" y="114455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63542" y="618277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160092" y="33288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962547" y="5113952"/>
            <a:ext cx="214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Ceremonial Moot Courtroom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160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Side of Room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98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9218646" y="143248"/>
            <a:ext cx="2741088" cy="71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9218646" y="367799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9218646" y="624224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56000">
            <a:off x="2965346" y="53312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79013">
            <a:off x="3684049" y="53682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1842">
            <a:off x="4400235" y="5405928"/>
            <a:ext cx="724854" cy="703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75716">
            <a:off x="5115665" y="544391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57664">
            <a:off x="5841516" y="547689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804">
            <a:off x="6556225" y="55132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7802">
            <a:off x="2577672" y="42535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5859">
            <a:off x="3292738" y="430093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6594">
            <a:off x="4009727" y="435008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8097">
            <a:off x="1859488" y="420895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50827">
            <a:off x="6868238" y="455345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50411">
            <a:off x="6156386" y="450086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4034">
            <a:off x="5441033" y="445169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8095">
            <a:off x="4728835" y="4399553"/>
            <a:ext cx="724854" cy="703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9206">
            <a:off x="3396956" y="326338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0211">
            <a:off x="2681882" y="321300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6831">
            <a:off x="3629419" y="225940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5899">
            <a:off x="2422175" y="11998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30395">
            <a:off x="6288798" y="34450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88592">
            <a:off x="3853429" y="128275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32197">
            <a:off x="1961719" y="3161737"/>
            <a:ext cx="724854" cy="707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3344">
            <a:off x="5769337" y="23971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1543">
            <a:off x="4352478" y="230848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7678">
            <a:off x="1478935" y="21077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60783">
            <a:off x="2197848" y="216123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93499">
            <a:off x="4119156" y="33066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4421">
            <a:off x="4837639" y="33492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0773">
            <a:off x="5563503" y="339433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37946">
            <a:off x="5050276" y="235240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87711">
            <a:off x="6487167" y="24369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99694">
            <a:off x="4578165" y="1320135"/>
            <a:ext cx="724854" cy="708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72136">
            <a:off x="7201448" y="2476989"/>
            <a:ext cx="724854" cy="7032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3448">
            <a:off x="2359606" y="18523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5817">
            <a:off x="1645691" y="13979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22">
            <a:off x="3807286" y="2743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371" y="6192482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6428">
            <a:off x="6644815" y="448627"/>
            <a:ext cx="724854" cy="7012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95955">
            <a:off x="3083594" y="2296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57A5AE-AA7A-4A98-9CE5-A71490DB637C}"/>
              </a:ext>
            </a:extLst>
          </p:cNvPr>
          <p:cNvSpPr/>
          <p:nvPr/>
        </p:nvSpPr>
        <p:spPr>
          <a:xfrm rot="160156">
            <a:off x="2245430" y="529842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1DCA7B-5520-424B-A5B9-07710C1FB3D1}"/>
              </a:ext>
            </a:extLst>
          </p:cNvPr>
          <p:cNvSpPr/>
          <p:nvPr/>
        </p:nvSpPr>
        <p:spPr>
          <a:xfrm rot="233167">
            <a:off x="2910611" y="221059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4B9058-72B1-49D1-81D4-C6B5025F09BD}"/>
              </a:ext>
            </a:extLst>
          </p:cNvPr>
          <p:cNvSpPr/>
          <p:nvPr/>
        </p:nvSpPr>
        <p:spPr>
          <a:xfrm rot="187508">
            <a:off x="4521985" y="3161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564B88B-CC97-4489-8BE8-1C71F76BE547}"/>
              </a:ext>
            </a:extLst>
          </p:cNvPr>
          <p:cNvSpPr/>
          <p:nvPr/>
        </p:nvSpPr>
        <p:spPr>
          <a:xfrm rot="193941">
            <a:off x="5235904" y="35856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3A4FC31-A284-4E42-8B9C-6FF1148DC398}"/>
              </a:ext>
            </a:extLst>
          </p:cNvPr>
          <p:cNvSpPr/>
          <p:nvPr/>
        </p:nvSpPr>
        <p:spPr>
          <a:xfrm rot="228841">
            <a:off x="5928483" y="3992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D838C4A-59EB-467C-A5FC-EA7AB0A5BE77}"/>
              </a:ext>
            </a:extLst>
          </p:cNvPr>
          <p:cNvSpPr/>
          <p:nvPr/>
        </p:nvSpPr>
        <p:spPr>
          <a:xfrm rot="190092">
            <a:off x="3132538" y="124134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158ECFB-D872-4D04-9A13-3BC97FE288DA}"/>
              </a:ext>
            </a:extLst>
          </p:cNvPr>
          <p:cNvSpPr txBox="1"/>
          <p:nvPr/>
        </p:nvSpPr>
        <p:spPr>
          <a:xfrm>
            <a:off x="120457" y="6339550"/>
            <a:ext cx="133411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7C39936-5EA3-4FEF-B1DF-AE4269D691CE}"/>
              </a:ext>
            </a:extLst>
          </p:cNvPr>
          <p:cNvSpPr txBox="1"/>
          <p:nvPr/>
        </p:nvSpPr>
        <p:spPr>
          <a:xfrm>
            <a:off x="1934591" y="6339550"/>
            <a:ext cx="107238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Defense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2E8227B-B982-4221-889C-CD7629826CC4}"/>
              </a:ext>
            </a:extLst>
          </p:cNvPr>
          <p:cNvSpPr/>
          <p:nvPr/>
        </p:nvSpPr>
        <p:spPr>
          <a:xfrm rot="188592">
            <a:off x="6022338" y="140321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7EC5CFB-60E7-4544-85F9-0F9FE60D24F9}"/>
              </a:ext>
            </a:extLst>
          </p:cNvPr>
          <p:cNvSpPr/>
          <p:nvPr/>
        </p:nvSpPr>
        <p:spPr>
          <a:xfrm rot="188592">
            <a:off x="5300354" y="13652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EE7001-3520-408A-A70F-A54C6C93CF6C}"/>
              </a:ext>
            </a:extLst>
          </p:cNvPr>
          <p:cNvSpPr/>
          <p:nvPr/>
        </p:nvSpPr>
        <p:spPr>
          <a:xfrm rot="232537">
            <a:off x="7008142" y="349171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981D07-3DED-2A7C-227F-BBFF7FB71DFA}"/>
              </a:ext>
            </a:extLst>
          </p:cNvPr>
          <p:cNvSpPr/>
          <p:nvPr/>
        </p:nvSpPr>
        <p:spPr>
          <a:xfrm rot="232197">
            <a:off x="1241980" y="3113282"/>
            <a:ext cx="724854" cy="707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5DAD5E-A4E6-5F4A-C724-28DD9E0D71A1}"/>
              </a:ext>
            </a:extLst>
          </p:cNvPr>
          <p:cNvSpPr/>
          <p:nvPr/>
        </p:nvSpPr>
        <p:spPr>
          <a:xfrm rot="188592">
            <a:off x="6742484" y="144343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83EE4-3EF6-2B0B-2D50-AC3CFF218580}"/>
              </a:ext>
            </a:extLst>
          </p:cNvPr>
          <p:cNvSpPr/>
          <p:nvPr/>
        </p:nvSpPr>
        <p:spPr>
          <a:xfrm rot="215899">
            <a:off x="1700673" y="115559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purl.org/dc/terms/"/>
    <ds:schemaRef ds:uri="http://purl.org/dc/dcmitype/"/>
    <ds:schemaRef ds:uri="http://schemas.microsoft.com/sharepoint/v3"/>
    <ds:schemaRef ds:uri="82ee985c-224d-416f-b8e0-8d1cb6a69a9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c9a30ef-c534-470e-93fc-49ff03f85d5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25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62</cp:revision>
  <cp:lastPrinted>2021-10-08T18:32:34Z</cp:lastPrinted>
  <dcterms:created xsi:type="dcterms:W3CDTF">2021-07-27T19:29:53Z</dcterms:created>
  <dcterms:modified xsi:type="dcterms:W3CDTF">2025-08-25T17:06:16Z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