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000001-37E6-42A7-A54B-EC8D953F3A7D}" v="104" dt="2021-08-08T01:29:31.5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3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7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89067" y="328378"/>
            <a:ext cx="9179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Course: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8436" y="791970"/>
            <a:ext cx="1720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8436" y="537280"/>
            <a:ext cx="917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Semester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0" y="5028609"/>
            <a:ext cx="21801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Ceremonial Moot Courtroom</a:t>
            </a:r>
          </a:p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Room: 160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 Side of Room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Capacity: 98</a:t>
            </a:r>
          </a:p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Seating Chart</a:t>
            </a:r>
            <a:endParaRPr lang="en-US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07C055-F6B9-463C-BE6C-32C9DEC9392A}"/>
              </a:ext>
            </a:extLst>
          </p:cNvPr>
          <p:cNvSpPr/>
          <p:nvPr/>
        </p:nvSpPr>
        <p:spPr>
          <a:xfrm>
            <a:off x="107749" y="343888"/>
            <a:ext cx="2741088" cy="7137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F1C9F27-659E-4163-85BC-5F2904A4F826}"/>
              </a:ext>
            </a:extLst>
          </p:cNvPr>
          <p:cNvCxnSpPr>
            <a:cxnSpLocks/>
          </p:cNvCxnSpPr>
          <p:nvPr/>
        </p:nvCxnSpPr>
        <p:spPr>
          <a:xfrm>
            <a:off x="107749" y="605377"/>
            <a:ext cx="2741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2894CDB3-7EEC-4168-9216-A357468CCEE4}"/>
              </a:ext>
            </a:extLst>
          </p:cNvPr>
          <p:cNvCxnSpPr>
            <a:cxnSpLocks/>
          </p:cNvCxnSpPr>
          <p:nvPr/>
        </p:nvCxnSpPr>
        <p:spPr>
          <a:xfrm>
            <a:off x="107749" y="833911"/>
            <a:ext cx="2741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6" name="Rectangle 175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16215">
            <a:off x="6303441" y="570320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91656">
            <a:off x="7009742" y="557734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96560">
            <a:off x="7719644" y="545318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66389">
            <a:off x="8424993" y="532672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79414">
            <a:off x="9133431" y="519147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66987">
            <a:off x="9840155" y="506225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71536">
            <a:off x="5545011" y="478550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58674">
            <a:off x="6251028" y="465454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76678">
            <a:off x="6964806" y="451930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76105">
            <a:off x="4835678" y="491610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08584">
            <a:off x="9789279" y="402247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13204">
            <a:off x="9074252" y="414489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11141">
            <a:off x="8365121" y="426895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03034">
            <a:off x="7660416" y="439332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53981">
            <a:off x="6317051" y="362433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93898">
            <a:off x="5614688" y="375368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76868">
            <a:off x="7104703" y="244939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09764">
            <a:off x="4904797" y="387937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27615">
            <a:off x="5999277" y="163907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08205">
            <a:off x="8125168" y="128436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67871">
            <a:off x="8522503" y="219154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06610">
            <a:off x="6393389" y="257572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72663">
            <a:off x="4264772" y="296148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06501">
            <a:off x="8838998" y="115846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87095">
            <a:off x="4971759" y="282997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30724">
            <a:off x="7426080" y="140278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04932">
            <a:off x="9861410" y="297633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67119">
            <a:off x="9150264" y="310726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74892">
            <a:off x="7024122" y="349122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88736">
            <a:off x="7731040" y="336199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05712">
            <a:off x="8445260" y="323505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88546">
            <a:off x="7809335" y="232234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51265">
            <a:off x="9219411" y="206243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18371">
            <a:off x="5289402" y="1756635"/>
            <a:ext cx="724854" cy="70522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72400">
            <a:off x="9920798" y="1932523"/>
            <a:ext cx="724854" cy="6991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41150">
            <a:off x="5180884" y="81557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53922">
            <a:off x="4465679" y="93245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93580">
            <a:off x="6590074" y="57350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4" name="Picture 2" descr="Maryland Carey School of La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982" y="6038530"/>
            <a:ext cx="1482561" cy="42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Rectangle 65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90181">
            <a:off x="9407527" y="67497"/>
            <a:ext cx="724854" cy="7047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28609">
            <a:off x="5887852" y="69525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B57A5AE-AA7A-4A98-9CE5-A71490DB637C}"/>
              </a:ext>
            </a:extLst>
          </p:cNvPr>
          <p:cNvSpPr/>
          <p:nvPr/>
        </p:nvSpPr>
        <p:spPr>
          <a:xfrm rot="21035926">
            <a:off x="5600261" y="581956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8E983C21-B9F2-4578-A519-DF18F9D29376}"/>
              </a:ext>
            </a:extLst>
          </p:cNvPr>
          <p:cNvSpPr/>
          <p:nvPr/>
        </p:nvSpPr>
        <p:spPr>
          <a:xfrm rot="21028363">
            <a:off x="6716007" y="152029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E1DCA7B-5520-424B-A5B9-07710C1FB3D1}"/>
              </a:ext>
            </a:extLst>
          </p:cNvPr>
          <p:cNvSpPr/>
          <p:nvPr/>
        </p:nvSpPr>
        <p:spPr>
          <a:xfrm rot="20998271">
            <a:off x="5679219" y="270170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D4B9058-72B1-49D1-81D4-C6B5025F09BD}"/>
              </a:ext>
            </a:extLst>
          </p:cNvPr>
          <p:cNvSpPr/>
          <p:nvPr/>
        </p:nvSpPr>
        <p:spPr>
          <a:xfrm rot="21013274">
            <a:off x="7302320" y="45005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564B88B-CC97-4489-8BE8-1C71F76BE547}"/>
              </a:ext>
            </a:extLst>
          </p:cNvPr>
          <p:cNvSpPr/>
          <p:nvPr/>
        </p:nvSpPr>
        <p:spPr>
          <a:xfrm rot="20971966">
            <a:off x="7998819" y="325623"/>
            <a:ext cx="724854" cy="7025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3A4FC31-A284-4E42-8B9C-6FF1148DC398}"/>
              </a:ext>
            </a:extLst>
          </p:cNvPr>
          <p:cNvSpPr/>
          <p:nvPr/>
        </p:nvSpPr>
        <p:spPr>
          <a:xfrm rot="20984122">
            <a:off x="8708417" y="198166"/>
            <a:ext cx="724854" cy="7020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ACD433-12E7-4093-8567-CE51D9CC4736}"/>
              </a:ext>
            </a:extLst>
          </p:cNvPr>
          <p:cNvSpPr txBox="1"/>
          <p:nvPr/>
        </p:nvSpPr>
        <p:spPr>
          <a:xfrm>
            <a:off x="10703094" y="6337562"/>
            <a:ext cx="133228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Front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28D6488-C2F1-4605-A0D6-6BF91B42832C}"/>
              </a:ext>
            </a:extLst>
          </p:cNvPr>
          <p:cNvSpPr txBox="1"/>
          <p:nvPr/>
        </p:nvSpPr>
        <p:spPr>
          <a:xfrm>
            <a:off x="9208130" y="6338682"/>
            <a:ext cx="107032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Plaintiff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A27C4BA-09A5-FFD9-BC79-50BF549F86F0}"/>
              </a:ext>
            </a:extLst>
          </p:cNvPr>
          <p:cNvSpPr/>
          <p:nvPr/>
        </p:nvSpPr>
        <p:spPr>
          <a:xfrm rot="21004932">
            <a:off x="10576265" y="284932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168A1BF-E4AF-E336-6311-9CA91064D974}"/>
              </a:ext>
            </a:extLst>
          </p:cNvPr>
          <p:cNvSpPr/>
          <p:nvPr/>
        </p:nvSpPr>
        <p:spPr>
          <a:xfrm rot="21006501">
            <a:off x="9554394" y="103001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056C9E-10A4-7595-8560-B30843E17758}"/>
              </a:ext>
            </a:extLst>
          </p:cNvPr>
          <p:cNvSpPr/>
          <p:nvPr/>
        </p:nvSpPr>
        <p:spPr>
          <a:xfrm rot="21006501">
            <a:off x="4573952" y="188307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923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80CF326A2C9478B14D76A0166864F" ma:contentTypeVersion="16" ma:contentTypeDescription="Create a new document." ma:contentTypeScope="" ma:versionID="5ddf91632ca958e91abdeb0ca7dcf2f6">
  <xsd:schema xmlns:xsd="http://www.w3.org/2001/XMLSchema" xmlns:xs="http://www.w3.org/2001/XMLSchema" xmlns:p="http://schemas.microsoft.com/office/2006/metadata/properties" xmlns:ns1="http://schemas.microsoft.com/sharepoint/v3" xmlns:ns3="82ee985c-224d-416f-b8e0-8d1cb6a69a9a" xmlns:ns4="fc9a30ef-c534-470e-93fc-49ff03f85d5a" targetNamespace="http://schemas.microsoft.com/office/2006/metadata/properties" ma:root="true" ma:fieldsID="5dfb71ef74e207e6ba129ee9108ea58b" ns1:_="" ns3:_="" ns4:_="">
    <xsd:import namespace="http://schemas.microsoft.com/sharepoint/v3"/>
    <xsd:import namespace="82ee985c-224d-416f-b8e0-8d1cb6a69a9a"/>
    <xsd:import namespace="fc9a30ef-c534-470e-93fc-49ff03f85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e985c-224d-416f-b8e0-8d1cb6a69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a30ef-c534-470e-93fc-49ff03f85d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A94E047-9175-4491-B4A5-72DC33ED7E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CA70D3-7489-4FD8-90C5-FB150AF85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B620228-5D07-4192-9C37-94D027D1E106}">
  <ds:schemaRefs>
    <ds:schemaRef ds:uri="http://purl.org/dc/terms/"/>
    <ds:schemaRef ds:uri="http://purl.org/dc/dcmitype/"/>
    <ds:schemaRef ds:uri="http://schemas.microsoft.com/sharepoint/v3"/>
    <ds:schemaRef ds:uri="82ee985c-224d-416f-b8e0-8d1cb6a69a9a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fc9a30ef-c534-470e-93fc-49ff03f85d5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25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Menkin, Elyshia</dc:creator>
  <cp:lastModifiedBy>Jones, Natalie</cp:lastModifiedBy>
  <cp:revision>58</cp:revision>
  <cp:lastPrinted>2021-10-08T18:32:42Z</cp:lastPrinted>
  <dcterms:created xsi:type="dcterms:W3CDTF">2021-07-27T19:29:53Z</dcterms:created>
  <dcterms:modified xsi:type="dcterms:W3CDTF">2025-08-25T17:07:47Z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0x010100BAD80CF326A2C9478B14D76A0166864F</vt:lpwstr>
  </property>
</Properties>
</file>