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463925" y="2197100"/>
            <a:ext cx="5238750" cy="1167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2759" y="1860550"/>
            <a:ext cx="927100" cy="2946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8328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973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786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057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515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244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02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7599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928350" y="1600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928350" y="2489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928350" y="3378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928350" y="4229614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7599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8328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9057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786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515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244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1973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702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 rot="5400000">
            <a:off x="420102" y="3349852"/>
            <a:ext cx="1232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03600" y="2204591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03600" y="2611765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03600" y="2984669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83050" y="3834705"/>
            <a:ext cx="392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 Room: 402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20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Straight Connector 40"/>
          <p:cNvCxnSpPr/>
          <p:nvPr/>
        </p:nvCxnSpPr>
        <p:spPr>
          <a:xfrm>
            <a:off x="3463925" y="2596376"/>
            <a:ext cx="5238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63925" y="2984669"/>
            <a:ext cx="5238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620228-5D07-4192-9C37-94D027D1E10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5</cp:revision>
  <dcterms:created xsi:type="dcterms:W3CDTF">2021-07-27T19:29:53Z</dcterms:created>
  <dcterms:modified xsi:type="dcterms:W3CDTF">2021-08-12T15:58:11Z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