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565114" y="3071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38014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3814" y="2197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83814" y="3071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565114" y="1308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83814" y="1308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710914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83920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72300" y="1308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965950" y="2197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972300" y="3086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66300" y="3071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759950" y="3960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820150" y="4864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893050" y="4864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965950" y="3975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38014" y="4849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710914" y="4849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65114" y="2197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741877" y="6121400"/>
            <a:ext cx="3335823" cy="6763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685977" y="6070600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85977" y="6287081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685977" y="6526311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99846" y="5799110"/>
            <a:ext cx="3924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Room: 300 A/B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783814" y="3960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69548" y="394491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759950" y="1308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766300" y="21820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8741877" y="6319439"/>
            <a:ext cx="3335823" cy="3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742304" y="6558602"/>
            <a:ext cx="3335823" cy="3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2ee985c-224d-416f-b8e0-8d1cb6a69a9a"/>
    <ds:schemaRef ds:uri="fc9a30ef-c534-470e-93fc-49ff03f85d5a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7</cp:revision>
  <dcterms:created xsi:type="dcterms:W3CDTF">2021-07-27T19:29:53Z</dcterms:created>
  <dcterms:modified xsi:type="dcterms:W3CDTF">2021-08-12T15:35:16Z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